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36FEFBE" w14:textId="60D9842E" w:rsidR="000B1584" w:rsidRPr="000B1584" w:rsidRDefault="00342D91" w:rsidP="0016267A">
      <w:pPr>
        <w:pStyle w:val="DocumentTitle"/>
        <w:jc w:val="center"/>
      </w:pPr>
      <w:r>
        <w:t>Pro</w:t>
      </w:r>
      <w:r w:rsidR="00C37A01">
        <w:t>visional Improvement</w:t>
      </w:r>
      <w:r w:rsidR="00585C38" w:rsidRPr="000B1584">
        <w:t xml:space="preserve"> Notice </w:t>
      </w:r>
    </w:p>
    <w:p w14:paraId="3A17728A" w14:textId="429C38B9" w:rsidR="000B1584" w:rsidRDefault="000B1584" w:rsidP="000B1584">
      <w:pPr>
        <w:pStyle w:val="Heading4"/>
        <w:jc w:val="center"/>
        <w:rPr>
          <w:rFonts w:ascii="Calibri" w:hAnsi="Calibri" w:cs="Calibri"/>
        </w:rPr>
      </w:pPr>
      <w:r w:rsidRPr="0016267A">
        <w:rPr>
          <w:rFonts w:ascii="Calibri" w:hAnsi="Calibri" w:cs="Calibri"/>
        </w:rPr>
        <w:t xml:space="preserve">Offshore Electricity Infrastructure Act 2021 (Cth), </w:t>
      </w:r>
      <w:r w:rsidR="00C37A01">
        <w:rPr>
          <w:rFonts w:ascii="Calibri" w:hAnsi="Calibri" w:cs="Calibri"/>
        </w:rPr>
        <w:t>Work Health and Safety Act 2011 (Cth)</w:t>
      </w:r>
    </w:p>
    <w:p w14:paraId="2E1ADE75" w14:textId="6F56BAEC" w:rsidR="001563B4" w:rsidRDefault="001563B4" w:rsidP="001563B4">
      <w:pPr>
        <w:rPr>
          <w:rFonts w:cs="Calibri"/>
        </w:rPr>
      </w:pPr>
      <w:r w:rsidRPr="001563B4">
        <w:rPr>
          <w:rFonts w:cs="Calibri"/>
        </w:rPr>
        <w:t>Notice No</w:t>
      </w:r>
      <w:r w:rsidR="00B214EE" w:rsidRPr="001563B4">
        <w:rPr>
          <w:rFonts w:cs="Calibri"/>
        </w:rPr>
        <w:t>:</w:t>
      </w:r>
      <w:r w:rsidR="00B214EE">
        <w:rPr>
          <w:rFonts w:cs="Calibri"/>
        </w:rPr>
        <w:t xml:space="preserve"> </w:t>
      </w:r>
      <w:sdt>
        <w:sdtPr>
          <w:rPr>
            <w:rFonts w:cs="Calibri"/>
          </w:rPr>
          <w:alias w:val="Insert number unique to HSR"/>
          <w:tag w:val="Insert number unique to HSR"/>
          <w:id w:val="912121920"/>
          <w:placeholder>
            <w:docPart w:val="996B9DA7535341629FF6499B82D3285A"/>
          </w:placeholder>
          <w:showingPlcHdr/>
        </w:sdtPr>
        <w:sdtContent>
          <w:r w:rsidR="00C8677F" w:rsidRPr="00AA5ADA">
            <w:rPr>
              <w:rStyle w:val="PlaceholderText"/>
            </w:rPr>
            <w:t>Click or tap here to enter text.</w:t>
          </w:r>
        </w:sdtContent>
      </w:sdt>
      <w:r w:rsidR="00E63060">
        <w:rPr>
          <w:rFonts w:cs="Calibri"/>
        </w:rPr>
        <w:t xml:space="preserve"> </w:t>
      </w:r>
    </w:p>
    <w:p w14:paraId="4C045F0C" w14:textId="59AD6F37" w:rsidR="006F3B91" w:rsidRPr="006F3B91" w:rsidRDefault="006F3B91" w:rsidP="001563B4">
      <w:pPr>
        <w:rPr>
          <w:rFonts w:cs="Calibri"/>
          <w:color w:val="FF0000"/>
        </w:rPr>
      </w:pPr>
      <w:r>
        <w:rPr>
          <w:rFonts w:cs="Calibri"/>
        </w:rPr>
        <w:t>Date:</w:t>
      </w:r>
      <w:r>
        <w:rPr>
          <w:rFonts w:cs="Calibri"/>
        </w:rPr>
        <w:tab/>
      </w:r>
      <w:r w:rsidRPr="006F3B91">
        <w:rPr>
          <w:rFonts w:cs="Calibri"/>
          <w:color w:val="FF0000"/>
        </w:rPr>
        <w:t>[Insert date]</w:t>
      </w:r>
    </w:p>
    <w:p w14:paraId="3844650B" w14:textId="2FC835B7" w:rsidR="006D1EC0" w:rsidRPr="006D1EC0" w:rsidRDefault="00000000" w:rsidP="0016267A">
      <w:pPr>
        <w:pStyle w:val="DocumentTitle"/>
      </w:pPr>
      <w:r>
        <w:pict w14:anchorId="24B10385">
          <v:rect id="_x0000_i1025" style="width:0;height:1.5pt" o:hralign="center" o:hrstd="t" o:hr="t" fillcolor="#a0a0a0" stroked="f"/>
        </w:pict>
      </w:r>
    </w:p>
    <w:p w14:paraId="3B9C7629" w14:textId="1E03FD15" w:rsidR="00C37A01" w:rsidRDefault="001563B4" w:rsidP="001563B4">
      <w:r w:rsidRPr="00513742">
        <w:t xml:space="preserve">To: </w:t>
      </w:r>
      <w:sdt>
        <w:sdtPr>
          <w:alias w:val="Name of recipient"/>
          <w:tag w:val=""/>
          <w:id w:val="664902787"/>
          <w:placeholder>
            <w:docPart w:val="F92481C315AA424FAAB21FFB20897667"/>
          </w:placeholder>
          <w:temporary/>
          <w:showingPlcHdr/>
          <w:dataBinding w:prefixMappings="xmlns:ns0='http://schemas.microsoft.com/office/2006/coverPageProps' " w:xpath="/ns0:CoverPageProperties[1]/ns0:Abstract[1]" w:storeItemID="{55AF091B-3C7A-41E3-B477-F2FDAA23CFDA}"/>
          <w:text/>
        </w:sdtPr>
        <w:sdtContent>
          <w:r w:rsidR="00C37A01" w:rsidRPr="00C21D2A">
            <w:rPr>
              <w:color w:val="FF0000"/>
            </w:rPr>
            <w:t>Name of person who HSR believes is contravening</w:t>
          </w:r>
          <w:r w:rsidR="006F1AD5" w:rsidRPr="00C21D2A">
            <w:rPr>
              <w:color w:val="FF0000"/>
            </w:rPr>
            <w:t>, or has contravened and is likely to contravene again,</w:t>
          </w:r>
          <w:r w:rsidR="00C37A01" w:rsidRPr="00C21D2A">
            <w:rPr>
              <w:color w:val="FF0000"/>
            </w:rPr>
            <w:t xml:space="preserve"> a provision of the WHS Act or an OEI Act management plan</w:t>
          </w:r>
        </w:sdtContent>
      </w:sdt>
    </w:p>
    <w:p w14:paraId="510FFE4B" w14:textId="6ECB9682" w:rsidR="005F1F3D" w:rsidRDefault="00C37A01" w:rsidP="00C37A01">
      <w:pPr>
        <w:pStyle w:val="Default"/>
        <w:spacing w:after="120"/>
        <w:jc w:val="both"/>
        <w:rPr>
          <w:rFonts w:ascii="Calibri" w:hAnsi="Calibri" w:cs="Calibri"/>
          <w:sz w:val="22"/>
          <w:szCs w:val="22"/>
        </w:rPr>
      </w:pPr>
      <w:r w:rsidRPr="008670A4">
        <w:rPr>
          <w:rFonts w:ascii="Calibri" w:hAnsi="Calibri" w:cs="Calibri"/>
          <w:sz w:val="22"/>
          <w:szCs w:val="22"/>
        </w:rPr>
        <w:t>I,</w:t>
      </w:r>
      <w:r w:rsidR="00FB050D">
        <w:rPr>
          <w:rFonts w:ascii="Calibri" w:hAnsi="Calibri" w:cs="Calibri"/>
          <w:sz w:val="22"/>
          <w:szCs w:val="22"/>
        </w:rPr>
        <w:t xml:space="preserve"> </w:t>
      </w:r>
      <w:sdt>
        <w:sdtPr>
          <w:rPr>
            <w:rFonts w:ascii="Calibri" w:hAnsi="Calibri" w:cs="Calibri"/>
            <w:sz w:val="22"/>
            <w:szCs w:val="22"/>
          </w:rPr>
          <w:alias w:val="Name of HSR issuing the notice"/>
          <w:tag w:val="Name of HSR issuing the notice"/>
          <w:id w:val="1872797929"/>
          <w:placeholder>
            <w:docPart w:val="8C4235D216204D1D8ED814F043580580"/>
          </w:placeholder>
          <w:showingPlcHdr/>
        </w:sdtPr>
        <w:sdtContent>
          <w:r w:rsidR="00FB050D" w:rsidRPr="00FB050D">
            <w:rPr>
              <w:rStyle w:val="PlaceholderText"/>
              <w:rFonts w:ascii="Calibri" w:eastAsiaTheme="minorHAnsi" w:hAnsi="Calibri" w:cstheme="minorBidi"/>
              <w:szCs w:val="22"/>
              <w:lang w:eastAsia="en-US"/>
            </w:rPr>
            <w:t>Click or tap here to enter text.</w:t>
          </w:r>
        </w:sdtContent>
      </w:sdt>
      <w:r w:rsidR="00FB050D">
        <w:rPr>
          <w:rFonts w:ascii="Calibri" w:hAnsi="Calibri" w:cs="Calibri"/>
          <w:sz w:val="22"/>
          <w:szCs w:val="22"/>
        </w:rPr>
        <w:t xml:space="preserve"> </w:t>
      </w:r>
      <w:r w:rsidR="00441049">
        <w:rPr>
          <w:rFonts w:ascii="Calibri" w:hAnsi="Calibri" w:cs="Calibri"/>
          <w:sz w:val="22"/>
          <w:szCs w:val="22"/>
        </w:rPr>
        <w:t xml:space="preserve">issue the following notice </w:t>
      </w:r>
      <w:r w:rsidRPr="008670A4">
        <w:rPr>
          <w:rFonts w:ascii="Calibri" w:hAnsi="Calibri" w:cs="Calibri"/>
          <w:sz w:val="22"/>
          <w:szCs w:val="22"/>
        </w:rPr>
        <w:t xml:space="preserve">as </w:t>
      </w:r>
      <w:r w:rsidR="00441049">
        <w:rPr>
          <w:rFonts w:ascii="Calibri" w:hAnsi="Calibri" w:cs="Calibri"/>
          <w:sz w:val="22"/>
          <w:szCs w:val="22"/>
        </w:rPr>
        <w:t xml:space="preserve">an </w:t>
      </w:r>
      <w:r w:rsidR="00E75F14">
        <w:rPr>
          <w:rFonts w:ascii="Calibri" w:hAnsi="Calibri" w:cs="Calibri"/>
          <w:sz w:val="22"/>
          <w:szCs w:val="22"/>
        </w:rPr>
        <w:t xml:space="preserve">elected </w:t>
      </w:r>
      <w:r w:rsidR="00E75F14" w:rsidRPr="008670A4">
        <w:rPr>
          <w:rFonts w:ascii="Calibri" w:hAnsi="Calibri" w:cs="Calibri"/>
          <w:sz w:val="22"/>
          <w:szCs w:val="22"/>
        </w:rPr>
        <w:t>health</w:t>
      </w:r>
      <w:r w:rsidRPr="008670A4">
        <w:rPr>
          <w:rFonts w:ascii="Calibri" w:hAnsi="Calibri" w:cs="Calibri"/>
          <w:sz w:val="22"/>
          <w:szCs w:val="22"/>
        </w:rPr>
        <w:t xml:space="preserve"> and safety representative under </w:t>
      </w:r>
      <w:r w:rsidR="00441049">
        <w:rPr>
          <w:rFonts w:ascii="Calibri" w:hAnsi="Calibri" w:cs="Calibri"/>
          <w:sz w:val="22"/>
          <w:szCs w:val="22"/>
        </w:rPr>
        <w:t xml:space="preserve">Part 5, Division 3 </w:t>
      </w:r>
      <w:r w:rsidR="006F1AD5">
        <w:rPr>
          <w:rFonts w:ascii="Calibri" w:hAnsi="Calibri" w:cs="Calibri"/>
          <w:sz w:val="22"/>
          <w:szCs w:val="22"/>
        </w:rPr>
        <w:t>of</w:t>
      </w:r>
      <w:r w:rsidRPr="008670A4">
        <w:rPr>
          <w:rFonts w:ascii="Calibri" w:hAnsi="Calibri" w:cs="Calibri"/>
          <w:sz w:val="22"/>
          <w:szCs w:val="22"/>
        </w:rPr>
        <w:t xml:space="preserve"> the</w:t>
      </w:r>
      <w:r w:rsidR="00441049">
        <w:rPr>
          <w:rFonts w:ascii="Calibri" w:hAnsi="Calibri" w:cs="Calibri"/>
          <w:sz w:val="22"/>
          <w:szCs w:val="22"/>
        </w:rPr>
        <w:t xml:space="preserve"> </w:t>
      </w:r>
      <w:r w:rsidR="00441049" w:rsidRPr="00A550A0">
        <w:rPr>
          <w:rFonts w:ascii="Calibri" w:hAnsi="Calibri" w:cs="Calibri"/>
          <w:i/>
          <w:sz w:val="22"/>
          <w:szCs w:val="22"/>
        </w:rPr>
        <w:t>Work Health and Safety Act 2011</w:t>
      </w:r>
      <w:r w:rsidR="006F1AD5" w:rsidRPr="00A550A0">
        <w:rPr>
          <w:rFonts w:ascii="Calibri" w:hAnsi="Calibri" w:cs="Calibri"/>
          <w:i/>
          <w:sz w:val="22"/>
          <w:szCs w:val="22"/>
        </w:rPr>
        <w:t xml:space="preserve"> </w:t>
      </w:r>
      <w:r w:rsidR="00441049">
        <w:rPr>
          <w:rFonts w:ascii="Calibri" w:hAnsi="Calibri" w:cs="Calibri"/>
          <w:sz w:val="22"/>
          <w:szCs w:val="22"/>
        </w:rPr>
        <w:t>(</w:t>
      </w:r>
      <w:r w:rsidR="006F1AD5">
        <w:rPr>
          <w:rFonts w:ascii="Calibri" w:hAnsi="Calibri" w:cs="Calibri"/>
          <w:sz w:val="22"/>
          <w:szCs w:val="22"/>
        </w:rPr>
        <w:t>WHS</w:t>
      </w:r>
      <w:r w:rsidRPr="008670A4">
        <w:rPr>
          <w:rFonts w:ascii="Calibri" w:hAnsi="Calibri" w:cs="Calibri"/>
          <w:sz w:val="22"/>
          <w:szCs w:val="22"/>
        </w:rPr>
        <w:t xml:space="preserve"> Act</w:t>
      </w:r>
      <w:r w:rsidR="00441049">
        <w:rPr>
          <w:rFonts w:ascii="Calibri" w:hAnsi="Calibri" w:cs="Calibri"/>
          <w:sz w:val="22"/>
          <w:szCs w:val="22"/>
        </w:rPr>
        <w:t xml:space="preserve">) as applied by the </w:t>
      </w:r>
      <w:r w:rsidR="00441049" w:rsidRPr="00A550A0">
        <w:rPr>
          <w:rFonts w:ascii="Calibri" w:hAnsi="Calibri" w:cs="Calibri"/>
          <w:i/>
          <w:sz w:val="22"/>
          <w:szCs w:val="22"/>
        </w:rPr>
        <w:t>Offshore Electricity Infrastructure Act 2021</w:t>
      </w:r>
      <w:r w:rsidR="005F1F3D">
        <w:rPr>
          <w:rFonts w:ascii="Calibri" w:hAnsi="Calibri" w:cs="Calibri"/>
          <w:i/>
          <w:sz w:val="22"/>
          <w:szCs w:val="22"/>
        </w:rPr>
        <w:t xml:space="preserve"> </w:t>
      </w:r>
      <w:r w:rsidR="00441049">
        <w:rPr>
          <w:rFonts w:ascii="Calibri" w:hAnsi="Calibri" w:cs="Calibri"/>
          <w:sz w:val="22"/>
          <w:szCs w:val="22"/>
        </w:rPr>
        <w:t>(OEI Act)</w:t>
      </w:r>
      <w:r w:rsidR="00D76A60">
        <w:rPr>
          <w:rFonts w:ascii="Calibri" w:hAnsi="Calibri" w:cs="Calibri"/>
          <w:sz w:val="22"/>
          <w:szCs w:val="22"/>
        </w:rPr>
        <w:t>.</w:t>
      </w:r>
      <w:r w:rsidRPr="008670A4">
        <w:rPr>
          <w:rFonts w:ascii="Calibri" w:hAnsi="Calibri" w:cs="Calibri"/>
          <w:sz w:val="22"/>
          <w:szCs w:val="22"/>
        </w:rPr>
        <w:t xml:space="preserve"> </w:t>
      </w:r>
    </w:p>
    <w:p w14:paraId="47F72A4B" w14:textId="2ADF2D2C" w:rsidR="00B3085B" w:rsidRPr="00C707A4" w:rsidRDefault="005F1F3D" w:rsidP="0002260E">
      <w:pPr>
        <w:pStyle w:val="Default"/>
        <w:spacing w:after="120"/>
        <w:jc w:val="both"/>
        <w:rPr>
          <w:rFonts w:ascii="Calibri" w:hAnsi="Calibri" w:cs="Calibri"/>
          <w:sz w:val="22"/>
          <w:szCs w:val="22"/>
        </w:rPr>
      </w:pPr>
      <w:r>
        <w:rPr>
          <w:rFonts w:ascii="Calibri" w:hAnsi="Calibri" w:cs="Calibri"/>
          <w:sz w:val="22"/>
          <w:szCs w:val="22"/>
        </w:rPr>
        <w:t>A</w:t>
      </w:r>
      <w:r w:rsidR="00C37A01" w:rsidRPr="008670A4">
        <w:rPr>
          <w:rFonts w:ascii="Calibri" w:hAnsi="Calibri" w:cs="Calibri"/>
          <w:sz w:val="22"/>
          <w:szCs w:val="22"/>
        </w:rPr>
        <w:t>fter consultation</w:t>
      </w:r>
      <w:r>
        <w:rPr>
          <w:rFonts w:ascii="Calibri" w:hAnsi="Calibri" w:cs="Calibri"/>
          <w:sz w:val="22"/>
          <w:szCs w:val="22"/>
        </w:rPr>
        <w:t xml:space="preserve"> with you</w:t>
      </w:r>
      <w:r w:rsidR="00C37A01" w:rsidRPr="008670A4">
        <w:rPr>
          <w:rFonts w:ascii="Calibri" w:hAnsi="Calibri" w:cs="Calibri"/>
          <w:sz w:val="22"/>
          <w:szCs w:val="22"/>
        </w:rPr>
        <w:t xml:space="preserve"> in accordance with </w:t>
      </w:r>
      <w:r w:rsidR="006F1AD5">
        <w:rPr>
          <w:rFonts w:ascii="Calibri" w:hAnsi="Calibri" w:cs="Calibri"/>
          <w:sz w:val="22"/>
          <w:szCs w:val="22"/>
        </w:rPr>
        <w:t>section</w:t>
      </w:r>
      <w:r w:rsidR="00F21FC5">
        <w:rPr>
          <w:rFonts w:ascii="Calibri" w:hAnsi="Calibri" w:cs="Calibri"/>
          <w:sz w:val="22"/>
          <w:szCs w:val="22"/>
        </w:rPr>
        <w:t>s</w:t>
      </w:r>
      <w:r w:rsidR="006F1AD5">
        <w:rPr>
          <w:rFonts w:ascii="Calibri" w:hAnsi="Calibri" w:cs="Calibri"/>
          <w:sz w:val="22"/>
          <w:szCs w:val="22"/>
        </w:rPr>
        <w:t xml:space="preserve"> 90(3) of</w:t>
      </w:r>
      <w:r w:rsidR="00C37A01" w:rsidRPr="008670A4">
        <w:rPr>
          <w:rFonts w:ascii="Calibri" w:hAnsi="Calibri" w:cs="Calibri"/>
          <w:sz w:val="22"/>
          <w:szCs w:val="22"/>
        </w:rPr>
        <w:t xml:space="preserve"> the</w:t>
      </w:r>
      <w:r w:rsidR="006F1AD5">
        <w:rPr>
          <w:rFonts w:ascii="Calibri" w:hAnsi="Calibri" w:cs="Calibri"/>
          <w:sz w:val="22"/>
          <w:szCs w:val="22"/>
        </w:rPr>
        <w:t xml:space="preserve"> </w:t>
      </w:r>
      <w:r w:rsidR="00216E2A">
        <w:rPr>
          <w:rFonts w:ascii="Calibri" w:hAnsi="Calibri" w:cs="Calibri"/>
          <w:sz w:val="22"/>
          <w:szCs w:val="22"/>
        </w:rPr>
        <w:t>WHS Act</w:t>
      </w:r>
      <w:r w:rsidR="00C37A01" w:rsidRPr="008670A4">
        <w:rPr>
          <w:rFonts w:ascii="Calibri" w:hAnsi="Calibri" w:cs="Calibri"/>
          <w:sz w:val="22"/>
          <w:szCs w:val="22"/>
        </w:rPr>
        <w:t xml:space="preserve">, </w:t>
      </w:r>
      <w:r>
        <w:rPr>
          <w:rFonts w:ascii="Calibri" w:hAnsi="Calibri" w:cs="Calibri"/>
          <w:sz w:val="22"/>
          <w:szCs w:val="22"/>
        </w:rPr>
        <w:t xml:space="preserve">I </w:t>
      </w:r>
      <w:r w:rsidR="00C37A01" w:rsidRPr="008670A4">
        <w:rPr>
          <w:rFonts w:ascii="Calibri" w:hAnsi="Calibri" w:cs="Calibri"/>
          <w:sz w:val="22"/>
          <w:szCs w:val="22"/>
        </w:rPr>
        <w:t>believe that</w:t>
      </w:r>
      <w:r w:rsidR="00282E15">
        <w:rPr>
          <w:rFonts w:ascii="Calibri" w:hAnsi="Calibri" w:cs="Calibri"/>
          <w:sz w:val="22"/>
          <w:szCs w:val="22"/>
        </w:rPr>
        <w:t xml:space="preserve">                                         </w:t>
      </w:r>
      <w:r w:rsidR="00C37A01" w:rsidRPr="008670A4">
        <w:rPr>
          <w:rFonts w:ascii="Calibri" w:hAnsi="Calibri" w:cs="Calibri"/>
          <w:sz w:val="22"/>
          <w:szCs w:val="22"/>
        </w:rPr>
        <w:t xml:space="preserve"> </w:t>
      </w:r>
      <w:r w:rsidR="00282E15" w:rsidRPr="00282E15">
        <w:t xml:space="preserve"> </w:t>
      </w:r>
      <w:r w:rsidR="00282E15">
        <w:t xml:space="preserve"> </w:t>
      </w:r>
      <w:r w:rsidR="00176B46" w:rsidRPr="00C707A4">
        <w:t xml:space="preserve"> </w:t>
      </w:r>
      <w:r w:rsidR="00282E15">
        <w:t xml:space="preserve">      </w:t>
      </w:r>
      <w:r w:rsidR="00282E15" w:rsidRPr="0002260E">
        <w:rPr>
          <w:rFonts w:ascii="Calibri" w:hAnsi="Calibri" w:cs="Calibri"/>
          <w:sz w:val="22"/>
          <w:szCs w:val="22"/>
        </w:rPr>
        <w:t xml:space="preserve"> </w:t>
      </w:r>
    </w:p>
    <w:p w14:paraId="62D67232" w14:textId="01982F5D" w:rsidR="00710E75" w:rsidRPr="005D2A5C" w:rsidRDefault="00000000" w:rsidP="005D2A5C">
      <w:pPr>
        <w:rPr>
          <w:rFonts w:cs="Calibri"/>
        </w:rPr>
      </w:pPr>
      <w:sdt>
        <w:sdtPr>
          <w:rPr>
            <w:rFonts w:cs="Calibri"/>
            <w:lang w:eastAsia="en-AU"/>
          </w:rPr>
          <w:alias w:val="type of contravention"/>
          <w:tag w:val="type of contravention"/>
          <w:id w:val="-1345394612"/>
          <w:placeholder>
            <w:docPart w:val="39A3B4761D8046EE940AC6375852FC13"/>
          </w:placeholder>
          <w:showingPlcHdr/>
          <w:dropDownList>
            <w:listItem w:value="Choose an item."/>
            <w:listItem w:displayText="a provision of the WHS Act is being contravened, or has been contravened and it is likely that the contravention will continue or be repeated " w:value="a provision of the WHS Act is being contravened, or has been contravened and it is likely that the contravention will continue or be repeated "/>
            <w:listItem w:displayText="a requirement of an OEI Act management plan is being contravened, or has been contravened and it is likely that the contravention will continue or be repeated" w:value="a requirement of an OEI Act management plan is being contravened, or has been contravened and it is likely that the contravention will continue or be repeated"/>
          </w:dropDownList>
        </w:sdtPr>
        <w:sdtContent>
          <w:r w:rsidR="005D2A5C" w:rsidRPr="002E0174">
            <w:rPr>
              <w:rStyle w:val="PlaceholderText"/>
              <w:rFonts w:cs="Calibri"/>
            </w:rPr>
            <w:t>Choose an item.</w:t>
          </w:r>
        </w:sdtContent>
      </w:sdt>
      <w:r w:rsidR="00710E75" w:rsidRPr="005D2A5C">
        <w:rPr>
          <w:rFonts w:cs="Calibri"/>
          <w:lang w:eastAsia="en-AU"/>
        </w:rPr>
        <w:t xml:space="preserve"> </w:t>
      </w:r>
      <w:r w:rsidR="00710E75" w:rsidRPr="005D2A5C">
        <w:rPr>
          <w:rFonts w:cs="Calibri"/>
        </w:rPr>
        <w:t>and the contravention is in connection with, or involves a risk to, the health and safety of any person.</w:t>
      </w:r>
      <w:r w:rsidR="005D2A5C" w:rsidRPr="005D2A5C">
        <w:rPr>
          <w:rFonts w:cs="Calibri"/>
          <w:lang w:eastAsia="en-AU"/>
        </w:rPr>
        <w:t xml:space="preserve"> </w:t>
      </w:r>
    </w:p>
    <w:p w14:paraId="0D93E057" w14:textId="77777777" w:rsidR="003B33C6" w:rsidRDefault="00BD440F" w:rsidP="001563B4">
      <w:r>
        <w:t xml:space="preserve">The provision or requirement that is being contravened or that has been contravened is: </w:t>
      </w:r>
    </w:p>
    <w:p w14:paraId="1F7A75C5" w14:textId="77777777" w:rsidR="003B33C6" w:rsidRDefault="00BD440F" w:rsidP="003B33C6">
      <w:pPr>
        <w:pStyle w:val="ListParagraph"/>
        <w:numPr>
          <w:ilvl w:val="0"/>
          <w:numId w:val="45"/>
        </w:numPr>
        <w:rPr>
          <w:color w:val="FF0000"/>
        </w:rPr>
      </w:pPr>
      <w:r w:rsidRPr="00FE735A">
        <w:rPr>
          <w:color w:val="FF0000"/>
        </w:rPr>
        <w:t xml:space="preserve">Insert the relevant section or subsection of the applied </w:t>
      </w:r>
      <w:r w:rsidR="0070317F" w:rsidRPr="00FE735A">
        <w:rPr>
          <w:color w:val="FF0000"/>
        </w:rPr>
        <w:t>WHS</w:t>
      </w:r>
      <w:r w:rsidRPr="00FE735A">
        <w:rPr>
          <w:color w:val="FF0000"/>
        </w:rPr>
        <w:t xml:space="preserve"> provisions that the contravention relates to</w:t>
      </w:r>
      <w:r w:rsidR="003B33C6">
        <w:rPr>
          <w:color w:val="FF0000"/>
        </w:rPr>
        <w:t>;</w:t>
      </w:r>
      <w:r w:rsidRPr="00FE735A">
        <w:rPr>
          <w:color w:val="FF0000"/>
        </w:rPr>
        <w:t xml:space="preserve"> </w:t>
      </w:r>
    </w:p>
    <w:p w14:paraId="03E9DD00" w14:textId="7C5D39AC" w:rsidR="003B33C6" w:rsidRPr="00FE735A" w:rsidRDefault="00BD440F" w:rsidP="00FE735A">
      <w:pPr>
        <w:pStyle w:val="ListParagraph"/>
        <w:ind w:left="720"/>
        <w:rPr>
          <w:b/>
          <w:color w:val="FF0000"/>
        </w:rPr>
      </w:pPr>
      <w:r w:rsidRPr="00FE735A">
        <w:rPr>
          <w:b/>
          <w:color w:val="FF0000"/>
        </w:rPr>
        <w:t xml:space="preserve">OR </w:t>
      </w:r>
    </w:p>
    <w:p w14:paraId="1C443AC9" w14:textId="5023353A" w:rsidR="00C37A01" w:rsidRPr="00FE735A" w:rsidRDefault="002E0174" w:rsidP="00FE735A">
      <w:pPr>
        <w:pStyle w:val="ListParagraph"/>
        <w:numPr>
          <w:ilvl w:val="0"/>
          <w:numId w:val="45"/>
        </w:numPr>
        <w:rPr>
          <w:color w:val="FF0000"/>
        </w:rPr>
      </w:pPr>
      <w:r>
        <w:rPr>
          <w:color w:val="FF0000"/>
        </w:rPr>
        <w:t>I</w:t>
      </w:r>
      <w:r w:rsidR="00BD440F" w:rsidRPr="00FE735A">
        <w:rPr>
          <w:color w:val="FF0000"/>
        </w:rPr>
        <w:t xml:space="preserve">nsert a brief description of the requirement of the OEI Act management plan that </w:t>
      </w:r>
      <w:r w:rsidR="0070317F" w:rsidRPr="00FE735A">
        <w:rPr>
          <w:color w:val="FF0000"/>
        </w:rPr>
        <w:t>the contravention relates to</w:t>
      </w:r>
      <w:r w:rsidR="003B33C6" w:rsidRPr="00FE735A">
        <w:rPr>
          <w:color w:val="FF0000"/>
        </w:rPr>
        <w:t>.</w:t>
      </w:r>
    </w:p>
    <w:p w14:paraId="5B54E287" w14:textId="39183745" w:rsidR="002C403F" w:rsidRDefault="00B3085B" w:rsidP="00FE735A">
      <w:r>
        <w:t>The</w:t>
      </w:r>
      <w:r w:rsidR="00BE2745">
        <w:t xml:space="preserve"> nature of the</w:t>
      </w:r>
      <w:r>
        <w:t xml:space="preserve"> contravention is:</w:t>
      </w:r>
      <w:r w:rsidR="002C403F" w:rsidRPr="002E0174">
        <w:rPr>
          <w:color w:val="FF0000"/>
        </w:rPr>
        <w:t xml:space="preserve"> </w:t>
      </w:r>
      <w:r w:rsidR="002E0174" w:rsidRPr="002E0174">
        <w:rPr>
          <w:color w:val="FF0000"/>
        </w:rPr>
        <w:t>[</w:t>
      </w:r>
      <w:r w:rsidR="002C403F" w:rsidRPr="002E0174">
        <w:rPr>
          <w:color w:val="FF0000"/>
        </w:rPr>
        <w:t>Insert a brief description of the situation and why you have formed a reasonable belief that</w:t>
      </w:r>
      <w:r w:rsidR="002E0174">
        <w:rPr>
          <w:color w:val="FF0000"/>
        </w:rPr>
        <w:t>]:</w:t>
      </w:r>
    </w:p>
    <w:p w14:paraId="23BC8DC6" w14:textId="69821138" w:rsidR="002C403F" w:rsidRDefault="002E0174" w:rsidP="002C403F">
      <w:pPr>
        <w:pStyle w:val="ListParagraph"/>
        <w:numPr>
          <w:ilvl w:val="0"/>
          <w:numId w:val="45"/>
        </w:numPr>
      </w:pPr>
      <w:r>
        <w:t>a</w:t>
      </w:r>
      <w:r w:rsidR="002C403F">
        <w:t xml:space="preserve"> person is contravening a provision of the WHS Act; or</w:t>
      </w:r>
    </w:p>
    <w:p w14:paraId="65FB6326" w14:textId="67391BB6" w:rsidR="002C403F" w:rsidRDefault="002E0174" w:rsidP="002C403F">
      <w:pPr>
        <w:pStyle w:val="ListParagraph"/>
        <w:numPr>
          <w:ilvl w:val="0"/>
          <w:numId w:val="45"/>
        </w:numPr>
      </w:pPr>
      <w:r>
        <w:t>a</w:t>
      </w:r>
      <w:r w:rsidR="002C403F">
        <w:t xml:space="preserve"> person has contravened a provision of the WHS Act and why you believe the provision is likely to be contravened again; or</w:t>
      </w:r>
    </w:p>
    <w:p w14:paraId="5DB9FF8C" w14:textId="3858E90F" w:rsidR="002C403F" w:rsidRDefault="002C403F" w:rsidP="002C403F">
      <w:pPr>
        <w:pStyle w:val="ListParagraph"/>
        <w:numPr>
          <w:ilvl w:val="0"/>
          <w:numId w:val="45"/>
        </w:numPr>
      </w:pPr>
      <w:r>
        <w:t xml:space="preserve"> </w:t>
      </w:r>
      <w:r w:rsidR="002E0174">
        <w:t>a</w:t>
      </w:r>
      <w:r>
        <w:t xml:space="preserve"> person is contravening a requirement of a management plan; or</w:t>
      </w:r>
    </w:p>
    <w:p w14:paraId="1C0609AB" w14:textId="572A21D3" w:rsidR="002C403F" w:rsidRDefault="002E0174" w:rsidP="00FE735A">
      <w:pPr>
        <w:pStyle w:val="ListParagraph"/>
        <w:numPr>
          <w:ilvl w:val="0"/>
          <w:numId w:val="45"/>
        </w:numPr>
      </w:pPr>
      <w:r>
        <w:t>a</w:t>
      </w:r>
      <w:r w:rsidR="002C403F">
        <w:t xml:space="preserve"> person has contravened a requirement of a management plan and why you believe the provision is likely to be contravened again.</w:t>
      </w:r>
    </w:p>
    <w:p w14:paraId="03B0D38A" w14:textId="64DEFE06" w:rsidR="007E1AF8" w:rsidRPr="00CC70C5" w:rsidRDefault="00835258" w:rsidP="001563B4">
      <w:pPr>
        <w:rPr>
          <w:color w:val="FF0000"/>
        </w:rPr>
      </w:pPr>
      <w:r>
        <w:t xml:space="preserve">The contravention is in connection with, or involves a risk to the health and safety of a person because: </w:t>
      </w:r>
      <w:r w:rsidRPr="00C707A4">
        <w:rPr>
          <w:color w:val="FF0000"/>
        </w:rPr>
        <w:t>[Insert description of how the contravention is causing or creating a risk to the health and who is being put a risk]</w:t>
      </w:r>
    </w:p>
    <w:p w14:paraId="520D49D3" w14:textId="6F28031B" w:rsidR="00B3085B" w:rsidRDefault="00B3085B" w:rsidP="001563B4">
      <w:r>
        <w:t>The contravention is occurring at:</w:t>
      </w:r>
      <w:r w:rsidR="00C21D2A">
        <w:t xml:space="preserve"> </w:t>
      </w:r>
      <w:sdt>
        <w:sdtPr>
          <w:alias w:val="Insert location"/>
          <w:tag w:val="Insert location"/>
          <w:id w:val="-1773087191"/>
          <w:placeholder>
            <w:docPart w:val="720C89D124944E29B25BEB80BF0B1689"/>
          </w:placeholder>
          <w:showingPlcHdr/>
        </w:sdtPr>
        <w:sdtContent>
          <w:r w:rsidR="00C21D2A" w:rsidRPr="00AA5ADA">
            <w:rPr>
              <w:rStyle w:val="PlaceholderText"/>
            </w:rPr>
            <w:t>Click or tap here to enter text.</w:t>
          </w:r>
        </w:sdtContent>
      </w:sdt>
      <w:r>
        <w:t xml:space="preserve"> </w:t>
      </w:r>
    </w:p>
    <w:p w14:paraId="63D3F3A4" w14:textId="33657786" w:rsidR="00D20306" w:rsidRDefault="00ED55BF" w:rsidP="001563B4">
      <w:r>
        <w:t>In accordance with subsection 92(</w:t>
      </w:r>
      <w:r w:rsidR="005F1F3D">
        <w:t>d</w:t>
      </w:r>
      <w:r>
        <w:t xml:space="preserve">) of the </w:t>
      </w:r>
      <w:r w:rsidR="00441049">
        <w:t xml:space="preserve">applied </w:t>
      </w:r>
      <w:r>
        <w:t xml:space="preserve">WHS </w:t>
      </w:r>
      <w:r w:rsidR="00BE2745">
        <w:t>provisions</w:t>
      </w:r>
      <w:r>
        <w:t>,</w:t>
      </w:r>
      <w:r w:rsidR="00BE2745">
        <w:t xml:space="preserve"> you are required to take action to </w:t>
      </w:r>
      <w:r w:rsidR="00BD440F">
        <w:t xml:space="preserve">remedy </w:t>
      </w:r>
      <w:r>
        <w:t xml:space="preserve">the contravention, or likely contravention, of the provision referred to above before: </w:t>
      </w:r>
      <w:sdt>
        <w:sdtPr>
          <w:rPr>
            <w:color w:val="FF0000"/>
          </w:rPr>
          <w:id w:val="-1007056996"/>
          <w:placeholder>
            <w:docPart w:val="DefaultPlaceholder_-1854013437"/>
          </w:placeholder>
          <w:date>
            <w:dateFormat w:val="d/MM/yyyy"/>
            <w:lid w:val="en-AU"/>
            <w:storeMappedDataAs w:val="dateTime"/>
            <w:calendar w:val="gregorian"/>
          </w:date>
        </w:sdtPr>
        <w:sdtContent>
          <w:r w:rsidR="00C21D2A" w:rsidRPr="00C21D2A">
            <w:rPr>
              <w:color w:val="FF0000"/>
            </w:rPr>
            <w:t>I</w:t>
          </w:r>
          <w:r w:rsidR="0002260E" w:rsidRPr="00C21D2A">
            <w:rPr>
              <w:color w:val="FF0000"/>
            </w:rPr>
            <w:t>nsert date, at least 8 days after the notice is issued.</w:t>
          </w:r>
        </w:sdtContent>
      </w:sdt>
    </w:p>
    <w:p w14:paraId="0AB9F853" w14:textId="77777777" w:rsidR="00BE2745" w:rsidRDefault="00BE2745" w:rsidP="00BE2745">
      <w:r>
        <w:lastRenderedPageBreak/>
        <w:t xml:space="preserve">In accordance with section 93 of the WHS Act, I direct the following action(s) to be taken remedy the contravention or prevent the likely contravention: </w:t>
      </w:r>
      <w:sdt>
        <w:sdtPr>
          <w:rPr>
            <w:color w:val="FF0000"/>
          </w:rPr>
          <w:alias w:val="Insert details of directions"/>
          <w:tag w:val="Insert details of directions"/>
          <w:id w:val="-1129469594"/>
          <w:placeholder>
            <w:docPart w:val="35C5166230AA41D5916A6BD38FE61560"/>
          </w:placeholder>
        </w:sdtPr>
        <w:sdtEndPr>
          <w:rPr>
            <w:color w:val="000000"/>
          </w:rPr>
        </w:sdtEndPr>
        <w:sdtContent>
          <w:r w:rsidRPr="00137AAD">
            <w:rPr>
              <w:color w:val="FF0000"/>
            </w:rPr>
            <w:t>Insert the details of directions to the recipient of the notice.</w:t>
          </w:r>
        </w:sdtContent>
      </w:sdt>
    </w:p>
    <w:p w14:paraId="5F3B4779" w14:textId="77777777" w:rsidR="00D20306" w:rsidRDefault="00D20306" w:rsidP="001563B4"/>
    <w:p w14:paraId="7F792464" w14:textId="77777777" w:rsidR="00D20306" w:rsidRDefault="00D20306" w:rsidP="001563B4"/>
    <w:p w14:paraId="3B5EC0ED" w14:textId="502F923B" w:rsidR="0002260E" w:rsidRDefault="0002260E" w:rsidP="001563B4">
      <w:r w:rsidRPr="00D519A5">
        <w:t>[signature]</w:t>
      </w:r>
    </w:p>
    <w:p w14:paraId="5E01522E" w14:textId="512AD12A" w:rsidR="001563B4" w:rsidRPr="001D61C3" w:rsidRDefault="0002260E" w:rsidP="007E1AF8">
      <w:r>
        <w:t>Health and safety representative</w:t>
      </w:r>
      <w:r w:rsidR="001563B4" w:rsidRPr="001D61C3">
        <w:br w:type="page"/>
      </w:r>
    </w:p>
    <w:p w14:paraId="64D1B4B2" w14:textId="77777777" w:rsidR="001563B4" w:rsidRDefault="001563B4" w:rsidP="001563B4">
      <w:pPr>
        <w:pStyle w:val="Heading1NoNumber"/>
      </w:pPr>
      <w:r>
        <w:lastRenderedPageBreak/>
        <w:t>N</w:t>
      </w:r>
      <w:r w:rsidRPr="00413C56">
        <w:t>otes</w:t>
      </w:r>
    </w:p>
    <w:p w14:paraId="48B8AF52" w14:textId="77777777" w:rsidR="0006490F" w:rsidRPr="00B21462" w:rsidRDefault="0006490F" w:rsidP="0006490F">
      <w:pPr>
        <w:pStyle w:val="LegislativeList"/>
        <w:rPr>
          <w:rFonts w:cs="Calibri"/>
        </w:rPr>
      </w:pPr>
      <w:r w:rsidRPr="00B21462">
        <w:rPr>
          <w:rFonts w:cs="Calibri"/>
        </w:rPr>
        <w:t>Section 96 of the WHS Act provides that a provisional improvement notice (</w:t>
      </w:r>
      <w:r w:rsidRPr="00B21462">
        <w:rPr>
          <w:rFonts w:cs="Calibri"/>
          <w:b/>
        </w:rPr>
        <w:t>PIN</w:t>
      </w:r>
      <w:r w:rsidRPr="00B21462">
        <w:rPr>
          <w:rFonts w:cs="Calibri"/>
        </w:rPr>
        <w:t xml:space="preserve">) may be cancelled by the HSR in writing. </w:t>
      </w:r>
    </w:p>
    <w:p w14:paraId="702ABF2B" w14:textId="77777777" w:rsidR="0006490F" w:rsidRDefault="0006490F" w:rsidP="0006490F">
      <w:pPr>
        <w:pStyle w:val="LegislativeList"/>
        <w:rPr>
          <w:rFonts w:cs="Calibri"/>
        </w:rPr>
      </w:pPr>
      <w:r w:rsidRPr="00280D77">
        <w:rPr>
          <w:rFonts w:cs="Calibri"/>
        </w:rPr>
        <w:t>Section 97 of the WHS Act requires a person to whom a</w:t>
      </w:r>
      <w:r>
        <w:rPr>
          <w:rFonts w:cs="Calibri"/>
        </w:rPr>
        <w:t xml:space="preserve"> PIN</w:t>
      </w:r>
      <w:r w:rsidRPr="00280D77">
        <w:rPr>
          <w:rFonts w:cs="Calibri"/>
        </w:rPr>
        <w:t xml:space="preserve"> is given to, as soon as practicable, display a copy of the notice in a prominent place at or near the workplace, or part of the workplace, at which work is being carried out that is affected by the notice.  The notice must continue to be displayed while in force.  A person who fails to display or removes, damages, destroys, or defaces the displayed notice may commit a criminal offence</w:t>
      </w:r>
      <w:r>
        <w:rPr>
          <w:rFonts w:cs="Calibri"/>
        </w:rPr>
        <w:t>.</w:t>
      </w:r>
    </w:p>
    <w:p w14:paraId="32F4C16B" w14:textId="77777777" w:rsidR="0006490F" w:rsidRDefault="0006490F" w:rsidP="0006490F">
      <w:pPr>
        <w:pStyle w:val="LegislativeList"/>
      </w:pPr>
      <w:r>
        <w:t>Section 99 of the WHS Act provides that a person who is issued a PIN must comply with the PIN within the time specified if they do not request an OEI inspector to review the PIN.  It may be a criminal offence to fail to comply with or contravene a PIN.</w:t>
      </w:r>
    </w:p>
    <w:p w14:paraId="72ACF5D1" w14:textId="77777777" w:rsidR="0006490F" w:rsidRPr="00280D77" w:rsidRDefault="0006490F" w:rsidP="0006490F">
      <w:pPr>
        <w:pStyle w:val="LegislativeList"/>
        <w:rPr>
          <w:rFonts w:cs="Calibri"/>
        </w:rPr>
      </w:pPr>
      <w:r w:rsidRPr="00280D77">
        <w:rPr>
          <w:rFonts w:cs="Calibri"/>
        </w:rPr>
        <w:t xml:space="preserve">Section 100 of the WHS Act, allows a person to whom a </w:t>
      </w:r>
      <w:r>
        <w:rPr>
          <w:rFonts w:cs="Calibri"/>
        </w:rPr>
        <w:t>PIN</w:t>
      </w:r>
      <w:r w:rsidRPr="00280D77">
        <w:rPr>
          <w:rFonts w:cs="Calibri"/>
        </w:rPr>
        <w:t xml:space="preserve"> is given or the person conducting the business (where the person is a worker) to, within 7 days, request the OIR to appoint an OEI inspector to review the notice.  If there is a request for an OEI inspector to review the notice, the notice is suspended until the OEI inspector makes a decision on their review of the notice.</w:t>
      </w:r>
    </w:p>
    <w:p w14:paraId="18F093E1" w14:textId="77777777" w:rsidR="007E1AF8" w:rsidRPr="007E1AF8" w:rsidRDefault="007E1AF8" w:rsidP="007E1AF8"/>
    <w:p w14:paraId="1BDA6713" w14:textId="2074D955" w:rsidR="00651BB9" w:rsidRDefault="00651BB9" w:rsidP="001563B4"/>
    <w:sectPr w:rsidR="00651BB9" w:rsidSect="00C828DC">
      <w:headerReference w:type="even" r:id="rId14"/>
      <w:headerReference w:type="default" r:id="rId15"/>
      <w:footerReference w:type="even" r:id="rId16"/>
      <w:footerReference w:type="default" r:id="rId17"/>
      <w:headerReference w:type="first" r:id="rId18"/>
      <w:footerReference w:type="first" r:id="rId19"/>
      <w:type w:val="continuous"/>
      <w:pgSz w:w="11907" w:h="16840" w:code="9"/>
      <w:pgMar w:top="1871" w:right="1134" w:bottom="1134" w:left="1134" w:header="567" w:footer="34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7645541" w14:textId="77777777" w:rsidR="00DF0BA2" w:rsidRPr="000D4EDE" w:rsidRDefault="00DF0BA2" w:rsidP="000D4EDE">
      <w:r>
        <w:separator/>
      </w:r>
    </w:p>
    <w:p w14:paraId="7F2753A9" w14:textId="77777777" w:rsidR="00DF0BA2" w:rsidRDefault="00DF0BA2"/>
    <w:p w14:paraId="22C16B50" w14:textId="77777777" w:rsidR="00DF0BA2" w:rsidRDefault="00DF0BA2"/>
  </w:endnote>
  <w:endnote w:type="continuationSeparator" w:id="0">
    <w:p w14:paraId="0C4E422E" w14:textId="77777777" w:rsidR="00DF0BA2" w:rsidRPr="000D4EDE" w:rsidRDefault="00DF0BA2" w:rsidP="000D4EDE">
      <w:r>
        <w:continuationSeparator/>
      </w:r>
    </w:p>
    <w:p w14:paraId="314DA944" w14:textId="77777777" w:rsidR="00DF0BA2" w:rsidRDefault="00DF0BA2"/>
    <w:p w14:paraId="0B636548" w14:textId="77777777" w:rsidR="00DF0BA2" w:rsidRDefault="00DF0BA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ordia New">
    <w:panose1 w:val="020B0304020202020204"/>
    <w:charset w:val="DE"/>
    <w:family w:val="swiss"/>
    <w:pitch w:val="variable"/>
    <w:sig w:usb0="81000003" w:usb1="00000000" w:usb2="00000000" w:usb3="00000000" w:csb0="00010001"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276B73" w14:textId="7DB9E923" w:rsidR="00983F47" w:rsidRDefault="008462D2">
    <w:pPr>
      <w:pStyle w:val="Footer"/>
    </w:pPr>
    <w:r>
      <w:rPr>
        <w:noProof/>
      </w:rPr>
      <mc:AlternateContent>
        <mc:Choice Requires="wps">
          <w:drawing>
            <wp:anchor distT="0" distB="0" distL="0" distR="0" simplePos="0" relativeHeight="251662336" behindDoc="0" locked="0" layoutInCell="1" allowOverlap="1" wp14:anchorId="6031CC63" wp14:editId="7A8204BD">
              <wp:simplePos x="635" y="635"/>
              <wp:positionH relativeFrom="page">
                <wp:align>center</wp:align>
              </wp:positionH>
              <wp:positionV relativeFrom="page">
                <wp:align>bottom</wp:align>
              </wp:positionV>
              <wp:extent cx="643255" cy="516255"/>
              <wp:effectExtent l="0" t="0" r="4445" b="0"/>
              <wp:wrapNone/>
              <wp:docPr id="194151011" name="Text Box 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43255" cy="516255"/>
                      </a:xfrm>
                      <a:prstGeom prst="rect">
                        <a:avLst/>
                      </a:prstGeom>
                      <a:noFill/>
                      <a:ln>
                        <a:noFill/>
                      </a:ln>
                    </wps:spPr>
                    <wps:txbx>
                      <w:txbxContent>
                        <w:p w14:paraId="72935169" w14:textId="18A714E5" w:rsidR="008462D2" w:rsidRPr="008462D2" w:rsidRDefault="008462D2" w:rsidP="008462D2">
                          <w:pPr>
                            <w:spacing w:after="0"/>
                            <w:rPr>
                              <w:rFonts w:ascii="Aptos" w:eastAsia="Aptos" w:hAnsi="Aptos" w:cs="Aptos"/>
                              <w:noProof/>
                              <w:color w:val="A80000"/>
                              <w:sz w:val="28"/>
                              <w:szCs w:val="28"/>
                            </w:rPr>
                          </w:pPr>
                          <w:r w:rsidRPr="008462D2">
                            <w:rPr>
                              <w:rFonts w:ascii="Aptos" w:eastAsia="Aptos" w:hAnsi="Aptos" w:cs="Aptos"/>
                              <w:noProof/>
                              <w:color w:val="A80000"/>
                              <w:sz w:val="28"/>
                              <w:szCs w:val="28"/>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031CC63" id="_x0000_t202" coordsize="21600,21600" o:spt="202" path="m,l,21600r21600,l21600,xe">
              <v:stroke joinstyle="miter"/>
              <v:path gradientshapeok="t" o:connecttype="rect"/>
            </v:shapetype>
            <v:shape id="Text Box 5" o:spid="_x0000_s1028" type="#_x0000_t202" alt="OFFICIAL" style="position:absolute;margin-left:0;margin-top:0;width:50.65pt;height:40.65pt;z-index:25166233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jqhrDQIAABwEAAAOAAAAZHJzL2Uyb0RvYy54bWysU01v2zAMvQ/YfxB0X+xkS7EacYqsRYYB&#10;QVsgHXpWZCk2IIsCpcTOfv0oOU62bqdhF/mZpPjx+LS461vDjgp9A7bk00nOmbISqsbuS/79Zf3h&#10;M2c+CFsJA1aV/KQ8v1u+f7foXKFmUIOpFDJKYn3RuZLXIbgiy7ysVSv8BJyy5NSArQj0i/usQtFR&#10;9tZkszy/yTrAyiFI5T1ZHwYnX6b8WisZnrT2KjBTcuotpBPTuYtntlyIYo/C1Y08tyH+oYtWNJaK&#10;XlI9iCDYAZs/UrWNRPCgw0RCm4HWjVRpBppmmr+ZZlsLp9IsRI53F5r8/0srH49b94ws9F+gpwVG&#10;QjrnC0/GOE+vsY1f6pSRnyg8XWhTfWCSjDefPs7mc84kuebTm4gpS3a97NCHrwpaFkHJkbaSyBLH&#10;jQ9D6BgSa1lYN8akzRj7m4FyRkt27TCi0O961lQln43d76A60VAIw769k+uGSm+ED88CacE0B4k2&#10;PNGhDXQlhzPirAb88Td7jCfeyctZR4IpuSVFc2a+WdpH1NYIcAS7BKa3+Twnvz2090AynNKLcDJB&#10;smIwI9QI7SvJeRULkUtYSeVKvhvhfRiUS89BqtUqBZGMnAgbu3Uypo50RS5f+leB7kx4oE09wqgm&#10;UbzhfYiNN71bHQKxn5YSqR2IPDNOEkxrPT+XqPFf/1PU9VEvfwIAAP//AwBQSwMEFAAGAAgAAAAh&#10;AKhEZELaAAAABAEAAA8AAABkcnMvZG93bnJldi54bWxMj0FLw0AQhe+C/2EZwZvdtEEpMZsiBU8V&#10;oa0Xb9PdaRLNzobspk3/vVMvepnH8Ib3vilXk+/UiYbYBjYwn2WgiG1wLdcGPvavD0tQMSE77AKT&#10;gQtFWFW3NyUWLpx5S6ddqpWEcCzQQJNSX2gdbUMe4yz0xOIdw+AxyTrU2g14lnDf6UWWPWmPLUtD&#10;gz2tG7Lfu9EbeNymt/Gd9/nntLh8bfq1zY8ba8z93fTyDCrRlP6O4Yov6FAJ0yGM7KLqDMgj6Xde&#10;vWyegzoYWIrqqtT/4asfAAAA//8DAFBLAQItABQABgAIAAAAIQC2gziS/gAAAOEBAAATAAAAAAAA&#10;AAAAAAAAAAAAAABbQ29udGVudF9UeXBlc10ueG1sUEsBAi0AFAAGAAgAAAAhADj9If/WAAAAlAEA&#10;AAsAAAAAAAAAAAAAAAAALwEAAF9yZWxzLy5yZWxzUEsBAi0AFAAGAAgAAAAhACaOqGsNAgAAHAQA&#10;AA4AAAAAAAAAAAAAAAAALgIAAGRycy9lMm9Eb2MueG1sUEsBAi0AFAAGAAgAAAAhAKhEZELaAAAA&#10;BAEAAA8AAAAAAAAAAAAAAAAAZwQAAGRycy9kb3ducmV2LnhtbFBLBQYAAAAABAAEAPMAAABuBQAA&#10;AAA=&#10;" filled="f" stroked="f">
              <v:textbox style="mso-fit-shape-to-text:t" inset="0,0,0,15pt">
                <w:txbxContent>
                  <w:p w14:paraId="72935169" w14:textId="18A714E5" w:rsidR="008462D2" w:rsidRPr="008462D2" w:rsidRDefault="008462D2" w:rsidP="008462D2">
                    <w:pPr>
                      <w:spacing w:after="0"/>
                      <w:rPr>
                        <w:rFonts w:ascii="Aptos" w:eastAsia="Aptos" w:hAnsi="Aptos" w:cs="Aptos"/>
                        <w:noProof/>
                        <w:color w:val="A80000"/>
                        <w:sz w:val="28"/>
                        <w:szCs w:val="28"/>
                      </w:rPr>
                    </w:pPr>
                    <w:r w:rsidRPr="008462D2">
                      <w:rPr>
                        <w:rFonts w:ascii="Aptos" w:eastAsia="Aptos" w:hAnsi="Aptos" w:cs="Aptos"/>
                        <w:noProof/>
                        <w:color w:val="A80000"/>
                        <w:sz w:val="28"/>
                        <w:szCs w:val="28"/>
                      </w:rPr>
                      <w:t>OFFICIAL</w:t>
                    </w:r>
                  </w:p>
                </w:txbxContent>
              </v:textbox>
              <w10:wrap anchorx="page" anchory="page"/>
            </v:shape>
          </w:pict>
        </mc:Fallback>
      </mc:AlternateContent>
    </w:r>
  </w:p>
  <w:p w14:paraId="79520266" w14:textId="77777777" w:rsidR="00983F47" w:rsidRDefault="00983F47"/>
  <w:p w14:paraId="5A330B59" w14:textId="77777777" w:rsidR="00983F47" w:rsidRDefault="00983F47"/>
  <w:p w14:paraId="73473EC1" w14:textId="77777777" w:rsidR="00983F47" w:rsidRDefault="00983F47"/>
  <w:p w14:paraId="0F3F61C2" w14:textId="77777777" w:rsidR="00D05E69" w:rsidRDefault="00D05E69"/>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285627" w14:textId="1B600D8C" w:rsidR="00983F47" w:rsidRDefault="008462D2" w:rsidP="006558BD">
    <w:pPr>
      <w:pStyle w:val="QMSFooter"/>
    </w:pPr>
    <w:r>
      <w:rPr>
        <w:noProof/>
      </w:rPr>
      <mc:AlternateContent>
        <mc:Choice Requires="wps">
          <w:drawing>
            <wp:anchor distT="0" distB="0" distL="0" distR="0" simplePos="0" relativeHeight="251663360" behindDoc="0" locked="0" layoutInCell="1" allowOverlap="1" wp14:anchorId="5A668621" wp14:editId="111752E6">
              <wp:simplePos x="720725" y="10260965"/>
              <wp:positionH relativeFrom="page">
                <wp:align>center</wp:align>
              </wp:positionH>
              <wp:positionV relativeFrom="page">
                <wp:align>bottom</wp:align>
              </wp:positionV>
              <wp:extent cx="643255" cy="516255"/>
              <wp:effectExtent l="0" t="0" r="4445" b="0"/>
              <wp:wrapNone/>
              <wp:docPr id="1710277312" name="Text Box 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43255" cy="516255"/>
                      </a:xfrm>
                      <a:prstGeom prst="rect">
                        <a:avLst/>
                      </a:prstGeom>
                      <a:noFill/>
                      <a:ln>
                        <a:noFill/>
                      </a:ln>
                    </wps:spPr>
                    <wps:txbx>
                      <w:txbxContent>
                        <w:p w14:paraId="55CC33AC" w14:textId="3CBE14E2" w:rsidR="008462D2" w:rsidRPr="008462D2" w:rsidRDefault="008462D2" w:rsidP="008462D2">
                          <w:pPr>
                            <w:spacing w:after="0"/>
                            <w:rPr>
                              <w:rFonts w:ascii="Aptos" w:eastAsia="Aptos" w:hAnsi="Aptos" w:cs="Aptos"/>
                              <w:noProof/>
                              <w:color w:val="A80000"/>
                              <w:sz w:val="28"/>
                              <w:szCs w:val="28"/>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A668621" id="_x0000_t202" coordsize="21600,21600" o:spt="202" path="m,l,21600r21600,l21600,xe">
              <v:stroke joinstyle="miter"/>
              <v:path gradientshapeok="t" o:connecttype="rect"/>
            </v:shapetype>
            <v:shape id="Text Box 6" o:spid="_x0000_s1029" type="#_x0000_t202" alt="OFFICIAL" style="position:absolute;margin-left:0;margin-top:0;width:50.65pt;height:40.65pt;z-index:25166336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MRpWDQIAABwEAAAOAAAAZHJzL2Uyb0RvYy54bWysU01v2zAMvQ/YfxB0X+ykS7EZcYqsRYYB&#10;QVsgHXpWZCk2IIsCpcTOfv0oOU62bqdhF/mZpPjx+LS461vDjgp9A7bk00nOmbISqsbuS/79Zf3h&#10;E2c+CFsJA1aV/KQ8v1u+f7foXKFmUIOpFDJKYn3RuZLXIbgiy7ysVSv8BJyy5NSArQj0i/usQtFR&#10;9tZkszy/zTrAyiFI5T1ZHwYnX6b8WisZnrT2KjBTcuotpBPTuYtntlyIYo/C1Y08tyH+oYtWNJaK&#10;XlI9iCDYAZs/UrWNRPCgw0RCm4HWjVRpBppmmr+ZZlsLp9IsRI53F5r8/0srH49b94ws9F+gpwVG&#10;QjrnC0/GOE+vsY1f6pSRnyg8XWhTfWCSjLcfb2bzOWeSXPPpbcSUJbtedujDVwUti6DkSFtJZInj&#10;xochdAyJtSysG2PSZoz9zUA5oyW7dhhR6Hc9a6qS34zd76A60VAIw769k+uGSm+ED88CacE0B4k2&#10;PNGhDXQlhzPirAb88Td7jCfeyctZR4IpuSVFc2a+WdpH1NYIcAS7BKaf83lOfnto74FkOKUX4WSC&#10;ZMVgRqgR2leS8yoWIpewksqVfDfC+zAol56DVKtVCiIZORE2dutkTB3pily+9K8C3ZnwQJt6hFFN&#10;onjD+xAbb3q3OgRiPy0lUjsQeWacJJjWen4uUeO//qeo66Ne/gQAAP//AwBQSwMEFAAGAAgAAAAh&#10;AKhEZELaAAAABAEAAA8AAABkcnMvZG93bnJldi54bWxMj0FLw0AQhe+C/2EZwZvdtEEpMZsiBU8V&#10;oa0Xb9PdaRLNzobspk3/vVMvepnH8Ib3vilXk+/UiYbYBjYwn2WgiG1wLdcGPvavD0tQMSE77AKT&#10;gQtFWFW3NyUWLpx5S6ddqpWEcCzQQJNSX2gdbUMe4yz0xOIdw+AxyTrU2g14lnDf6UWWPWmPLUtD&#10;gz2tG7Lfu9EbeNymt/Gd9/nntLh8bfq1zY8ba8z93fTyDCrRlP6O4Yov6FAJ0yGM7KLqDMgj6Xde&#10;vWyegzoYWIrqqtT/4asfAAAA//8DAFBLAQItABQABgAIAAAAIQC2gziS/gAAAOEBAAATAAAAAAAA&#10;AAAAAAAAAAAAAABbQ29udGVudF9UeXBlc10ueG1sUEsBAi0AFAAGAAgAAAAhADj9If/WAAAAlAEA&#10;AAsAAAAAAAAAAAAAAAAALwEAAF9yZWxzLy5yZWxzUEsBAi0AFAAGAAgAAAAhAEsxGlYNAgAAHAQA&#10;AA4AAAAAAAAAAAAAAAAALgIAAGRycy9lMm9Eb2MueG1sUEsBAi0AFAAGAAgAAAAhAKhEZELaAAAA&#10;BAEAAA8AAAAAAAAAAAAAAAAAZwQAAGRycy9kb3ducmV2LnhtbFBLBQYAAAAABAAEAPMAAABuBQAA&#10;AAA=&#10;" filled="f" stroked="f">
              <v:textbox style="mso-fit-shape-to-text:t" inset="0,0,0,15pt">
                <w:txbxContent>
                  <w:p w14:paraId="55CC33AC" w14:textId="3CBE14E2" w:rsidR="008462D2" w:rsidRPr="008462D2" w:rsidRDefault="008462D2" w:rsidP="008462D2">
                    <w:pPr>
                      <w:spacing w:after="0"/>
                      <w:rPr>
                        <w:rFonts w:ascii="Aptos" w:eastAsia="Aptos" w:hAnsi="Aptos" w:cs="Aptos"/>
                        <w:noProof/>
                        <w:color w:val="A80000"/>
                        <w:sz w:val="28"/>
                        <w:szCs w:val="28"/>
                      </w:rPr>
                    </w:pPr>
                  </w:p>
                </w:txbxContent>
              </v:textbox>
              <w10:wrap anchorx="page" anchory="page"/>
            </v:shape>
          </w:pict>
        </mc:Fallback>
      </mc:AlternateContent>
    </w:r>
    <w:r w:rsidR="006558BD" w:rsidRPr="00457DCC">
      <w:t>Offshore Infrastructure Regulato</w:t>
    </w:r>
    <w:r w:rsidR="006558BD">
      <w:t>r</w:t>
    </w:r>
    <w:r w:rsidR="006558BD">
      <w:tab/>
    </w:r>
    <w:r w:rsidR="006558BD">
      <w:tab/>
    </w:r>
    <w:r w:rsidR="006A123F">
      <w:rPr>
        <w:rStyle w:val="QMSHiddenChar"/>
      </w:rPr>
      <w:t>N-05501-FM233</w:t>
    </w:r>
    <w:r w:rsidR="00342D91">
      <w:rPr>
        <w:rStyle w:val="QMSHiddenChar"/>
      </w:rPr>
      <w:t>7</w:t>
    </w:r>
    <w:r w:rsidR="006A123F" w:rsidRPr="00553F68">
      <w:rPr>
        <w:rStyle w:val="QMSHiddenChar"/>
      </w:rPr>
      <w:t xml:space="preserve"> </w:t>
    </w:r>
    <w:r w:rsidR="006A123F">
      <w:rPr>
        <w:rStyle w:val="QMSHiddenChar"/>
      </w:rPr>
      <w:t xml:space="preserve"> A12608</w:t>
    </w:r>
    <w:r w:rsidR="00342D91">
      <w:rPr>
        <w:rStyle w:val="QMSHiddenChar"/>
      </w:rPr>
      <w:t>63</w:t>
    </w:r>
    <w:r w:rsidR="006A123F">
      <w:rPr>
        <w:rStyle w:val="QMSHiddenChar"/>
      </w:rPr>
      <w:t xml:space="preserve"> </w:t>
    </w:r>
    <w:r w:rsidR="00D519A5">
      <w:rPr>
        <w:rStyle w:val="QMSHiddenChar"/>
      </w:rPr>
      <w:t>29</w:t>
    </w:r>
    <w:r w:rsidR="006558BD" w:rsidRPr="00DE4D84">
      <w:rPr>
        <w:rStyle w:val="QMSHiddenChar"/>
      </w:rPr>
      <w:t>/0</w:t>
    </w:r>
    <w:r w:rsidR="00D519A5">
      <w:rPr>
        <w:rStyle w:val="QMSHiddenChar"/>
      </w:rPr>
      <w:t>4</w:t>
    </w:r>
    <w:r w:rsidR="006558BD" w:rsidRPr="00DE4D84">
      <w:rPr>
        <w:rStyle w:val="QMSHiddenChar"/>
      </w:rPr>
      <w:t>/202</w:t>
    </w:r>
    <w:r w:rsidR="00D519A5">
      <w:rPr>
        <w:rStyle w:val="QMSHiddenChar"/>
      </w:rPr>
      <w:t>6</w:t>
    </w:r>
    <w:r w:rsidR="006558BD" w:rsidRPr="006D5645">
      <w:t xml:space="preserve">     </w:t>
    </w:r>
    <w:r w:rsidR="006558BD">
      <w:tab/>
    </w:r>
    <w:r w:rsidR="006558BD">
      <w:rPr>
        <w:rStyle w:val="QMSHiddenChar"/>
      </w:rPr>
      <w:t xml:space="preserve"> </w:t>
    </w:r>
    <w:r w:rsidR="006558BD" w:rsidRPr="00CE1B81">
      <w:tab/>
    </w:r>
    <w:r w:rsidR="006558BD">
      <w:tab/>
      <w:t xml:space="preserve">     </w:t>
    </w:r>
    <w:r w:rsidR="006558BD" w:rsidRPr="00122077">
      <w:rPr>
        <w:color w:val="084781" w:themeColor="text2"/>
      </w:rPr>
      <w:t xml:space="preserve">  </w:t>
    </w:r>
    <w:r w:rsidR="006558BD" w:rsidRPr="00D519A5">
      <w:rPr>
        <w:color w:val="auto"/>
      </w:rPr>
      <w:fldChar w:fldCharType="begin"/>
    </w:r>
    <w:r w:rsidR="006558BD" w:rsidRPr="00D519A5">
      <w:rPr>
        <w:color w:val="auto"/>
      </w:rPr>
      <w:instrText xml:space="preserve"> DOCPROPERTY  Objective-Id  \* MERGEFORMAT </w:instrText>
    </w:r>
    <w:r w:rsidR="006558BD" w:rsidRPr="00D519A5">
      <w:rPr>
        <w:color w:val="auto"/>
      </w:rPr>
      <w:fldChar w:fldCharType="separate"/>
    </w:r>
    <w:r w:rsidR="00342D91" w:rsidRPr="00D519A5">
      <w:rPr>
        <w:color w:val="auto"/>
      </w:rPr>
      <w:t>A1260863</w:t>
    </w:r>
    <w:r w:rsidR="006558BD" w:rsidRPr="00D519A5">
      <w:rPr>
        <w:color w:val="auto"/>
      </w:rPr>
      <w:fldChar w:fldCharType="end"/>
    </w:r>
    <w:r w:rsidR="006558BD" w:rsidRPr="002157EB">
      <w:ptab w:relativeTo="margin" w:alignment="right" w:leader="none"/>
    </w:r>
    <w:r w:rsidR="006558BD" w:rsidRPr="002157EB">
      <w:t xml:space="preserve">Page </w:t>
    </w:r>
    <w:r w:rsidR="006558BD" w:rsidRPr="002157EB">
      <w:fldChar w:fldCharType="begin"/>
    </w:r>
    <w:r w:rsidR="006558BD" w:rsidRPr="002157EB">
      <w:instrText xml:space="preserve"> PAGE   \* MERGEFORMAT </w:instrText>
    </w:r>
    <w:r w:rsidR="006558BD" w:rsidRPr="002157EB">
      <w:fldChar w:fldCharType="separate"/>
    </w:r>
    <w:r w:rsidR="006558BD">
      <w:t>1</w:t>
    </w:r>
    <w:r w:rsidR="006558BD" w:rsidRPr="002157EB">
      <w:fldChar w:fldCharType="end"/>
    </w:r>
    <w:r w:rsidR="006558BD" w:rsidRPr="002157EB">
      <w:t xml:space="preserve"> of </w:t>
    </w:r>
    <w:fldSimple w:instr=" NUMPAGES  \* Arabic  \* MERGEFORMAT ">
      <w:r w:rsidR="006558BD">
        <w:t>2</w:t>
      </w:r>
    </w:fldSimple>
  </w:p>
  <w:p w14:paraId="671D37C3" w14:textId="77777777" w:rsidR="00F91383" w:rsidRDefault="00F91383" w:rsidP="006558BD">
    <w:pPr>
      <w:pStyle w:val="QMS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FA539" w14:textId="7750EC20" w:rsidR="00C828DC" w:rsidRDefault="008462D2" w:rsidP="00432351">
    <w:pPr>
      <w:pStyle w:val="QMSFooter"/>
      <w:rPr>
        <w:noProof/>
      </w:rPr>
    </w:pPr>
    <w:r>
      <w:rPr>
        <w:noProof/>
      </w:rPr>
      <mc:AlternateContent>
        <mc:Choice Requires="wps">
          <w:drawing>
            <wp:anchor distT="0" distB="0" distL="0" distR="0" simplePos="0" relativeHeight="251661312" behindDoc="0" locked="0" layoutInCell="1" allowOverlap="1" wp14:anchorId="64CEF2EA" wp14:editId="4926E23E">
              <wp:simplePos x="723900" y="10258425"/>
              <wp:positionH relativeFrom="page">
                <wp:align>center</wp:align>
              </wp:positionH>
              <wp:positionV relativeFrom="page">
                <wp:align>bottom</wp:align>
              </wp:positionV>
              <wp:extent cx="643255" cy="516255"/>
              <wp:effectExtent l="0" t="0" r="4445" b="0"/>
              <wp:wrapNone/>
              <wp:docPr id="152190886" name="Text Box 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43255" cy="516255"/>
                      </a:xfrm>
                      <a:prstGeom prst="rect">
                        <a:avLst/>
                      </a:prstGeom>
                      <a:noFill/>
                      <a:ln>
                        <a:noFill/>
                      </a:ln>
                    </wps:spPr>
                    <wps:txbx>
                      <w:txbxContent>
                        <w:p w14:paraId="267370A9" w14:textId="75BCE6F6" w:rsidR="008462D2" w:rsidRPr="008462D2" w:rsidRDefault="008462D2" w:rsidP="008462D2">
                          <w:pPr>
                            <w:spacing w:after="0"/>
                            <w:rPr>
                              <w:rFonts w:ascii="Aptos" w:eastAsia="Aptos" w:hAnsi="Aptos" w:cs="Aptos"/>
                              <w:noProof/>
                              <w:color w:val="A80000"/>
                              <w:sz w:val="28"/>
                              <w:szCs w:val="28"/>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4CEF2EA" id="_x0000_t202" coordsize="21600,21600" o:spt="202" path="m,l,21600r21600,l21600,xe">
              <v:stroke joinstyle="miter"/>
              <v:path gradientshapeok="t" o:connecttype="rect"/>
            </v:shapetype>
            <v:shape id="Text Box 4" o:spid="_x0000_s1031" type="#_x0000_t202" alt="OFFICIAL" style="position:absolute;margin-left:0;margin-top:0;width:50.65pt;height:40.65pt;z-index:25166131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srXbDAIAABwEAAAOAAAAZHJzL2Uyb0RvYy54bWysU01v2zAMvQ/YfxB0X+xkS7EacYqsRYYB&#10;QVsgHXpWZCk2IIsCpcTOfv0oOU62bqdhF/mZpPjx+LS461vDjgp9A7bk00nOmbISqsbuS/79Zf3h&#10;M2c+CFsJA1aV/KQ8v1u+f7foXKFmUIOpFDJKYn3RuZLXIbgiy7ysVSv8BJyy5NSArQj0i/usQtFR&#10;9tZkszy/yTrAyiFI5T1ZHwYnX6b8WisZnrT2KjBTcuotpBPTuYtntlyIYo/C1Y08tyH+oYtWNJaK&#10;XlI9iCDYAZs/UrWNRPCgw0RCm4HWjVRpBppmmr+ZZlsLp9IsRI53F5r8/0srH49b94ws9F+gpwVG&#10;QjrnC0/GOE+vsY1f6pSRnyg8XWhTfWCSjDefPs7mc84kuebTm4gpS3a97NCHrwpaFkHJkbaSyBLH&#10;jQ9D6BgSa1lYN8akzRj7m4FyRkt27TCi0O961lRUfOx+B9WJhkIY9u2dXDdUeiN8eBZIC6Y5SLTh&#10;iQ5toCs5nBFnNeCPv9ljPPFOXs46EkzJLSmaM/PN0j6itkaAI9glML3N5zn57aG9B5LhlF6EkwmS&#10;FYMZoUZoX0nOq1iIXMJKKlfy3Qjvw6Bceg5SrVYpiGTkRNjYrZMxdaQrcvnSvwp0Z8IDbeoRRjWJ&#10;4g3vQ2y86d3qEIj9tJRI7UDkmXGSYFrr+blEjf/6n6Kuj3r5EwAA//8DAFBLAwQUAAYACAAAACEA&#10;qERkQtoAAAAEAQAADwAAAGRycy9kb3ducmV2LnhtbEyPQUvDQBCF74L/YRnBm920QSkxmyIFTxWh&#10;rRdv091pEs3OhuymTf+9Uy96mcfwhve+KVeT79SJhtgGNjCfZaCIbXAt1wY+9q8PS1AxITvsApOB&#10;C0VYVbc3JRYunHlLp12qlYRwLNBAk1JfaB1tQx7jLPTE4h3D4DHJOtTaDXiWcN/pRZY9aY8tS0OD&#10;Pa0bst+70Rt43Ka38Z33+ee0uHxt+rXNjxtrzP3d9PIMKtGU/o7hii/oUAnTIYzsouoMyCPpd169&#10;bJ6DOhhYiuqq1P/hqx8AAAD//wMAUEsBAi0AFAAGAAgAAAAhALaDOJL+AAAA4QEAABMAAAAAAAAA&#10;AAAAAAAAAAAAAFtDb250ZW50X1R5cGVzXS54bWxQSwECLQAUAAYACAAAACEAOP0h/9YAAACUAQAA&#10;CwAAAAAAAAAAAAAAAAAvAQAAX3JlbHMvLnJlbHNQSwECLQAUAAYACAAAACEAJbK12wwCAAAcBAAA&#10;DgAAAAAAAAAAAAAAAAAuAgAAZHJzL2Uyb0RvYy54bWxQSwECLQAUAAYACAAAACEAqERkQtoAAAAE&#10;AQAADwAAAAAAAAAAAAAAAABmBAAAZHJzL2Rvd25yZXYueG1sUEsFBgAAAAAEAAQA8wAAAG0FAAAA&#10;AA==&#10;" filled="f" stroked="f">
              <v:textbox style="mso-fit-shape-to-text:t" inset="0,0,0,15pt">
                <w:txbxContent>
                  <w:p w14:paraId="267370A9" w14:textId="75BCE6F6" w:rsidR="008462D2" w:rsidRPr="008462D2" w:rsidRDefault="008462D2" w:rsidP="008462D2">
                    <w:pPr>
                      <w:spacing w:after="0"/>
                      <w:rPr>
                        <w:rFonts w:ascii="Aptos" w:eastAsia="Aptos" w:hAnsi="Aptos" w:cs="Aptos"/>
                        <w:noProof/>
                        <w:color w:val="A80000"/>
                        <w:sz w:val="28"/>
                        <w:szCs w:val="28"/>
                      </w:rPr>
                    </w:pPr>
                  </w:p>
                </w:txbxContent>
              </v:textbox>
              <w10:wrap anchorx="page" anchory="page"/>
            </v:shape>
          </w:pict>
        </mc:Fallback>
      </mc:AlternateContent>
    </w:r>
    <w:r w:rsidR="00432351" w:rsidRPr="00457DCC">
      <w:t>Offshore Infrastructure Regulato</w:t>
    </w:r>
    <w:r w:rsidR="00432351">
      <w:t>r</w:t>
    </w:r>
    <w:r w:rsidR="00432351">
      <w:tab/>
    </w:r>
    <w:r w:rsidR="00432351">
      <w:tab/>
    </w:r>
    <w:bookmarkStart w:id="0" w:name="_Hlk193104616"/>
    <w:r w:rsidR="00432351">
      <w:rPr>
        <w:rStyle w:val="QMSHiddenChar"/>
      </w:rPr>
      <w:t>N-0</w:t>
    </w:r>
    <w:r w:rsidR="006A123F">
      <w:rPr>
        <w:rStyle w:val="QMSHiddenChar"/>
      </w:rPr>
      <w:t>55</w:t>
    </w:r>
    <w:r w:rsidR="00432351">
      <w:rPr>
        <w:rStyle w:val="QMSHiddenChar"/>
      </w:rPr>
      <w:t>01-FM</w:t>
    </w:r>
    <w:r w:rsidR="006A123F">
      <w:rPr>
        <w:rStyle w:val="QMSHiddenChar"/>
      </w:rPr>
      <w:t>233</w:t>
    </w:r>
    <w:r w:rsidR="00342D91">
      <w:rPr>
        <w:rStyle w:val="QMSHiddenChar"/>
      </w:rPr>
      <w:t>7</w:t>
    </w:r>
    <w:r w:rsidR="00432351" w:rsidRPr="00553F68">
      <w:rPr>
        <w:rStyle w:val="QMSHiddenChar"/>
      </w:rPr>
      <w:t xml:space="preserve"> </w:t>
    </w:r>
    <w:r w:rsidR="00432351">
      <w:rPr>
        <w:rStyle w:val="QMSHiddenChar"/>
      </w:rPr>
      <w:t xml:space="preserve"> A1</w:t>
    </w:r>
    <w:r w:rsidR="006A123F">
      <w:rPr>
        <w:rStyle w:val="QMSHiddenChar"/>
      </w:rPr>
      <w:t>2608</w:t>
    </w:r>
    <w:r w:rsidR="00342D91">
      <w:rPr>
        <w:rStyle w:val="QMSHiddenChar"/>
      </w:rPr>
      <w:t>63</w:t>
    </w:r>
    <w:r w:rsidR="00432351">
      <w:rPr>
        <w:rStyle w:val="QMSHiddenChar"/>
      </w:rPr>
      <w:t xml:space="preserve"> </w:t>
    </w:r>
    <w:r w:rsidR="00D519A5">
      <w:rPr>
        <w:rStyle w:val="QMSHiddenChar"/>
      </w:rPr>
      <w:t>29</w:t>
    </w:r>
    <w:r w:rsidR="00432351" w:rsidRPr="00DE4D84">
      <w:rPr>
        <w:rStyle w:val="QMSHiddenChar"/>
      </w:rPr>
      <w:t>/0</w:t>
    </w:r>
    <w:r w:rsidR="00D519A5">
      <w:rPr>
        <w:rStyle w:val="QMSHiddenChar"/>
      </w:rPr>
      <w:t>4</w:t>
    </w:r>
    <w:r w:rsidR="00432351" w:rsidRPr="00DE4D84">
      <w:rPr>
        <w:rStyle w:val="QMSHiddenChar"/>
      </w:rPr>
      <w:t>/202</w:t>
    </w:r>
    <w:r w:rsidR="00D519A5">
      <w:rPr>
        <w:rStyle w:val="QMSHiddenChar"/>
      </w:rPr>
      <w:t>6</w:t>
    </w:r>
    <w:r w:rsidR="00432351" w:rsidRPr="006D5645">
      <w:t xml:space="preserve">  </w:t>
    </w:r>
    <w:bookmarkEnd w:id="0"/>
    <w:r w:rsidR="00432351" w:rsidRPr="006D5645">
      <w:t xml:space="preserve">   </w:t>
    </w:r>
    <w:r w:rsidR="00432351">
      <w:tab/>
    </w:r>
    <w:r w:rsidR="00432351">
      <w:rPr>
        <w:rStyle w:val="QMSHiddenChar"/>
      </w:rPr>
      <w:t xml:space="preserve"> </w:t>
    </w:r>
    <w:r w:rsidR="00432351" w:rsidRPr="00CE1B81">
      <w:tab/>
    </w:r>
    <w:r w:rsidR="00432351">
      <w:tab/>
      <w:t xml:space="preserve"> </w:t>
    </w:r>
    <w:r w:rsidR="00432351" w:rsidRPr="00D519A5">
      <w:rPr>
        <w:color w:val="auto"/>
      </w:rPr>
      <w:t xml:space="preserve">      </w:t>
    </w:r>
    <w:r w:rsidR="00432351" w:rsidRPr="00D519A5">
      <w:rPr>
        <w:color w:val="auto"/>
      </w:rPr>
      <w:fldChar w:fldCharType="begin"/>
    </w:r>
    <w:r w:rsidR="00432351" w:rsidRPr="00D519A5">
      <w:rPr>
        <w:color w:val="auto"/>
      </w:rPr>
      <w:instrText xml:space="preserve"> DOCPROPERTY  Objective-Id  \* MERGEFORMAT </w:instrText>
    </w:r>
    <w:r w:rsidR="00432351" w:rsidRPr="00D519A5">
      <w:rPr>
        <w:color w:val="auto"/>
      </w:rPr>
      <w:fldChar w:fldCharType="separate"/>
    </w:r>
    <w:r w:rsidR="00342D91" w:rsidRPr="00D519A5">
      <w:rPr>
        <w:color w:val="auto"/>
      </w:rPr>
      <w:t>A1260863</w:t>
    </w:r>
    <w:r w:rsidR="00432351" w:rsidRPr="00D519A5">
      <w:rPr>
        <w:color w:val="auto"/>
      </w:rPr>
      <w:fldChar w:fldCharType="end"/>
    </w:r>
    <w:r w:rsidR="00432351" w:rsidRPr="002157EB">
      <w:ptab w:relativeTo="margin" w:alignment="right" w:leader="none"/>
    </w:r>
    <w:r w:rsidR="00432351" w:rsidRPr="002157EB">
      <w:t xml:space="preserve">Page </w:t>
    </w:r>
    <w:r w:rsidR="00432351" w:rsidRPr="002157EB">
      <w:fldChar w:fldCharType="begin"/>
    </w:r>
    <w:r w:rsidR="00432351" w:rsidRPr="002157EB">
      <w:instrText xml:space="preserve"> PAGE   \* MERGEFORMAT </w:instrText>
    </w:r>
    <w:r w:rsidR="00432351" w:rsidRPr="002157EB">
      <w:fldChar w:fldCharType="separate"/>
    </w:r>
    <w:r w:rsidR="00432351">
      <w:t>1</w:t>
    </w:r>
    <w:r w:rsidR="00432351" w:rsidRPr="002157EB">
      <w:fldChar w:fldCharType="end"/>
    </w:r>
    <w:r w:rsidR="00432351" w:rsidRPr="002157EB">
      <w:t xml:space="preserve"> of </w:t>
    </w:r>
    <w:r w:rsidR="00432351">
      <w:rPr>
        <w:noProof/>
      </w:rPr>
      <w:fldChar w:fldCharType="begin"/>
    </w:r>
    <w:r w:rsidR="00432351">
      <w:rPr>
        <w:noProof/>
      </w:rPr>
      <w:instrText xml:space="preserve"> NUMPAGES  \* Arabic  \* MERGEFORMAT </w:instrText>
    </w:r>
    <w:r w:rsidR="00432351">
      <w:rPr>
        <w:noProof/>
      </w:rPr>
      <w:fldChar w:fldCharType="separate"/>
    </w:r>
    <w:r w:rsidR="00432351">
      <w:rPr>
        <w:noProof/>
      </w:rPr>
      <w:t>8</w:t>
    </w:r>
    <w:r w:rsidR="00432351">
      <w:rPr>
        <w:noProof/>
      </w:rPr>
      <w:fldChar w:fldCharType="end"/>
    </w:r>
  </w:p>
  <w:p w14:paraId="0695758B" w14:textId="77777777" w:rsidR="00F91383" w:rsidRPr="00432351" w:rsidRDefault="00F91383" w:rsidP="00432351">
    <w:pPr>
      <w:pStyle w:val="QMS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4D6E3CB" w14:textId="77777777" w:rsidR="00DF0BA2" w:rsidRPr="000D4EDE" w:rsidRDefault="00DF0BA2" w:rsidP="000D4EDE">
      <w:r>
        <w:separator/>
      </w:r>
    </w:p>
    <w:p w14:paraId="22EDBFF6" w14:textId="77777777" w:rsidR="00DF0BA2" w:rsidRDefault="00DF0BA2"/>
    <w:p w14:paraId="15E9F259" w14:textId="77777777" w:rsidR="00DF0BA2" w:rsidRDefault="00DF0BA2"/>
  </w:footnote>
  <w:footnote w:type="continuationSeparator" w:id="0">
    <w:p w14:paraId="4C3333A7" w14:textId="77777777" w:rsidR="00DF0BA2" w:rsidRPr="000D4EDE" w:rsidRDefault="00DF0BA2" w:rsidP="000D4EDE">
      <w:r>
        <w:continuationSeparator/>
      </w:r>
    </w:p>
    <w:p w14:paraId="63517AC3" w14:textId="77777777" w:rsidR="00DF0BA2" w:rsidRDefault="00DF0BA2"/>
    <w:p w14:paraId="47DF76A9" w14:textId="77777777" w:rsidR="00DF0BA2" w:rsidRDefault="00DF0BA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D6E723" w14:textId="0B7815CD" w:rsidR="00983F47" w:rsidRDefault="008462D2">
    <w:pPr>
      <w:pStyle w:val="Header"/>
    </w:pPr>
    <w:r>
      <w:rPr>
        <w:noProof/>
      </w:rPr>
      <mc:AlternateContent>
        <mc:Choice Requires="wps">
          <w:drawing>
            <wp:anchor distT="0" distB="0" distL="0" distR="0" simplePos="0" relativeHeight="251659264" behindDoc="0" locked="0" layoutInCell="1" allowOverlap="1" wp14:anchorId="18E90010" wp14:editId="1627BB37">
              <wp:simplePos x="635" y="635"/>
              <wp:positionH relativeFrom="page">
                <wp:align>center</wp:align>
              </wp:positionH>
              <wp:positionV relativeFrom="page">
                <wp:align>top</wp:align>
              </wp:positionV>
              <wp:extent cx="643255" cy="516255"/>
              <wp:effectExtent l="0" t="0" r="4445" b="17145"/>
              <wp:wrapNone/>
              <wp:docPr id="347402573"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43255" cy="516255"/>
                      </a:xfrm>
                      <a:prstGeom prst="rect">
                        <a:avLst/>
                      </a:prstGeom>
                      <a:noFill/>
                      <a:ln>
                        <a:noFill/>
                      </a:ln>
                    </wps:spPr>
                    <wps:txbx>
                      <w:txbxContent>
                        <w:p w14:paraId="3DDB7179" w14:textId="269CF29F" w:rsidR="008462D2" w:rsidRPr="008462D2" w:rsidRDefault="008462D2" w:rsidP="008462D2">
                          <w:pPr>
                            <w:spacing w:after="0"/>
                            <w:rPr>
                              <w:rFonts w:ascii="Aptos" w:eastAsia="Aptos" w:hAnsi="Aptos" w:cs="Aptos"/>
                              <w:noProof/>
                              <w:color w:val="A80000"/>
                              <w:sz w:val="28"/>
                              <w:szCs w:val="28"/>
                            </w:rPr>
                          </w:pPr>
                          <w:r w:rsidRPr="008462D2">
                            <w:rPr>
                              <w:rFonts w:ascii="Aptos" w:eastAsia="Aptos" w:hAnsi="Aptos" w:cs="Aptos"/>
                              <w:noProof/>
                              <w:color w:val="A8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8E90010" id="_x0000_t202" coordsize="21600,21600" o:spt="202" path="m,l,21600r21600,l21600,xe">
              <v:stroke joinstyle="miter"/>
              <v:path gradientshapeok="t" o:connecttype="rect"/>
            </v:shapetype>
            <v:shape id="Text Box 2" o:spid="_x0000_s1026" type="#_x0000_t202" alt="OFFICIAL" style="position:absolute;margin-left:0;margin-top:0;width:50.65pt;height:40.65pt;z-index:25165926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GAV0CAIAABUEAAAOAAAAZHJzL2Uyb0RvYy54bWysU8Fu2zAMvQ/YPwi6L3ayJViNOEXWIsOA&#10;oC2QFj0rshQbkERBUmJnXz9KtpOt3WnYRaZI+pF8fFredlqRk3C+AVPS6SSnRBgOVWMOJX153nz6&#10;SokPzFRMgRElPQtPb1cfPyxbW4gZ1KAq4QiCGF+0tqR1CLbIMs9roZmfgBUGgxKcZgGv7pBVjrWI&#10;rlU2y/NF1oKrrAMuvEfvfR+kq4QvpeDhUUovAlElxd5COl069/HMVktWHByzdcOHNtg/dKFZY7Do&#10;BeqeBUaOrnkHpRvuwIMMEw46AykbLtIMOM00fzPNrmZWpFmQHG8vNPn/B8sfTjv75EjovkGHC4yE&#10;tNYXHp1xnk46Hb/YKcE4Uni+0Ca6QDg6F18+z+ZzSjiG5tNFtBElu/5snQ/fBWgSjZI63Eoii522&#10;PvSpY0qsZWDTKJU2o8wfDsSMnuzaYbRCt++GtvdQnXEaB/2iveWbBmtumQ9PzOFmcQBUa3jEQypo&#10;SwqDRUkN7uff/DEfCccoJS0qpaQGpUyJ+mFwEVFUyZje5PMcb25070fDHPUdoP6m+BQsT2bMC2o0&#10;pQP9ijpex0IYYoZjuZKG0bwLvWTxHXCxXqck1I9lYWt2lkfoyFMk8bl7Zc4OTAdc0QOMMmLFG8L7&#10;3Pint+tjQNrTNiKnPZED1ai9tM/hnURx/35PWdfXvPoFAAD//wMAUEsDBBQABgAIAAAAIQCZK9h7&#10;2QAAAAQBAAAPAAAAZHJzL2Rvd25yZXYueG1sTI9Pb8IwDMXvk/YdIk/abaTZxIS6ughN4sCNsT9n&#10;03htoXGqJkDHp1/YZVz8ZD3rvZ+L+eg6deQhtF4QzCQDxVJ520qN8PG+fJiBCpHEUueFEX44wLy8&#10;vSkot/4kb3zcxFqlEAk5ITQx9rnWoWrYUZj4niV5335wFNM61NoOdErhrtOPWfasHbWSGhrq+bXh&#10;ar85OIR2uvDR8OdquftyxpvzejU9rxHv78bFC6jIY/w/hgt+QocyMW39QWxQHUJ6JP7Ni5eZJ1Bb&#10;hFlSXRb6Gr78BQAA//8DAFBLAQItABQABgAIAAAAIQC2gziS/gAAAOEBAAATAAAAAAAAAAAAAAAA&#10;AAAAAABbQ29udGVudF9UeXBlc10ueG1sUEsBAi0AFAAGAAgAAAAhADj9If/WAAAAlAEAAAsAAAAA&#10;AAAAAAAAAAAALwEAAF9yZWxzLy5yZWxzUEsBAi0AFAAGAAgAAAAhADsYBXQIAgAAFQQAAA4AAAAA&#10;AAAAAAAAAAAALgIAAGRycy9lMm9Eb2MueG1sUEsBAi0AFAAGAAgAAAAhAJkr2HvZAAAABAEAAA8A&#10;AAAAAAAAAAAAAAAAYgQAAGRycy9kb3ducmV2LnhtbFBLBQYAAAAABAAEAPMAAABoBQAAAAA=&#10;" filled="f" stroked="f">
              <v:textbox style="mso-fit-shape-to-text:t" inset="0,15pt,0,0">
                <w:txbxContent>
                  <w:p w14:paraId="3DDB7179" w14:textId="269CF29F" w:rsidR="008462D2" w:rsidRPr="008462D2" w:rsidRDefault="008462D2" w:rsidP="008462D2">
                    <w:pPr>
                      <w:spacing w:after="0"/>
                      <w:rPr>
                        <w:rFonts w:ascii="Aptos" w:eastAsia="Aptos" w:hAnsi="Aptos" w:cs="Aptos"/>
                        <w:noProof/>
                        <w:color w:val="A80000"/>
                        <w:sz w:val="28"/>
                        <w:szCs w:val="28"/>
                      </w:rPr>
                    </w:pPr>
                    <w:r w:rsidRPr="008462D2">
                      <w:rPr>
                        <w:rFonts w:ascii="Aptos" w:eastAsia="Aptos" w:hAnsi="Aptos" w:cs="Aptos"/>
                        <w:noProof/>
                        <w:color w:val="A80000"/>
                        <w:sz w:val="28"/>
                        <w:szCs w:val="28"/>
                      </w:rPr>
                      <w:t>OFFICIAL</w:t>
                    </w:r>
                  </w:p>
                </w:txbxContent>
              </v:textbox>
              <w10:wrap anchorx="page" anchory="page"/>
            </v:shape>
          </w:pict>
        </mc:Fallback>
      </mc:AlternateContent>
    </w:r>
  </w:p>
  <w:p w14:paraId="626DE522" w14:textId="77777777" w:rsidR="00983F47" w:rsidRDefault="00983F47"/>
  <w:p w14:paraId="2CFC24C4" w14:textId="77777777" w:rsidR="00983F47" w:rsidRDefault="00983F47"/>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1D0B0E" w14:textId="53996E64" w:rsidR="00983F47" w:rsidRPr="0063265C" w:rsidRDefault="008462D2" w:rsidP="0063265C">
    <w:pPr>
      <w:spacing w:before="0" w:after="0"/>
      <w:jc w:val="right"/>
      <w:rPr>
        <w:color w:val="6B6E71"/>
        <w:sz w:val="16"/>
      </w:rPr>
    </w:pPr>
    <w:r>
      <w:rPr>
        <w:noProof/>
      </w:rPr>
      <mc:AlternateContent>
        <mc:Choice Requires="wps">
          <w:drawing>
            <wp:anchor distT="0" distB="0" distL="0" distR="0" simplePos="0" relativeHeight="251660288" behindDoc="0" locked="0" layoutInCell="1" allowOverlap="1" wp14:anchorId="168E0B76" wp14:editId="260D8FCB">
              <wp:simplePos x="720725" y="360680"/>
              <wp:positionH relativeFrom="page">
                <wp:align>center</wp:align>
              </wp:positionH>
              <wp:positionV relativeFrom="page">
                <wp:align>top</wp:align>
              </wp:positionV>
              <wp:extent cx="643255" cy="516255"/>
              <wp:effectExtent l="0" t="0" r="4445" b="17145"/>
              <wp:wrapNone/>
              <wp:docPr id="1219791919" name="Text Box 3"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43255" cy="516255"/>
                      </a:xfrm>
                      <a:prstGeom prst="rect">
                        <a:avLst/>
                      </a:prstGeom>
                      <a:noFill/>
                      <a:ln>
                        <a:noFill/>
                      </a:ln>
                    </wps:spPr>
                    <wps:txbx>
                      <w:txbxContent>
                        <w:p w14:paraId="51F53E87" w14:textId="486C9231" w:rsidR="008462D2" w:rsidRPr="008462D2" w:rsidRDefault="008462D2" w:rsidP="008462D2">
                          <w:pPr>
                            <w:spacing w:after="0"/>
                            <w:rPr>
                              <w:rFonts w:ascii="Aptos" w:eastAsia="Aptos" w:hAnsi="Aptos" w:cs="Aptos"/>
                              <w:noProof/>
                              <w:color w:val="A80000"/>
                              <w:sz w:val="28"/>
                              <w:szCs w:val="28"/>
                            </w:rPr>
                          </w:pPr>
                          <w:r w:rsidRPr="008462D2">
                            <w:rPr>
                              <w:rFonts w:ascii="Aptos" w:eastAsia="Aptos" w:hAnsi="Aptos" w:cs="Aptos"/>
                              <w:noProof/>
                              <w:color w:val="A8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68E0B76" id="_x0000_t202" coordsize="21600,21600" o:spt="202" path="m,l,21600r21600,l21600,xe">
              <v:stroke joinstyle="miter"/>
              <v:path gradientshapeok="t" o:connecttype="rect"/>
            </v:shapetype>
            <v:shape id="Text Box 3" o:spid="_x0000_s1027" type="#_x0000_t202" alt="OFFICIAL" style="position:absolute;left:0;text-align:left;margin-left:0;margin-top:0;width:50.65pt;height:40.65pt;z-index:25166028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iC6ZCwIAABwEAAAOAAAAZHJzL2Uyb0RvYy54bWysU8Fu2zAMvQ/YPwi6L3aypdiMOEXWIsOA&#10;oC2QDj0rshQbsERBYmJnXz9KjpOu22nYRaZI+pF8fFrc9qZlR+VDA7bk00nOmbISqsbuS/7jef3h&#10;M2cBha1EC1aV/KQCv12+f7foXKFmUENbKc8IxIaicyWvEV2RZUHWyogwAacsBTV4I5Cufp9VXnSE&#10;btpsluc3WQe+ch6kCoG890OQLxO+1krio9ZBIWtLTr1hOn06d/HMlgtR7L1wdSPPbYh/6MKIxlLR&#10;C9S9QMEOvvkDyjTSQwCNEwkmA60bqdIMNM00fzPNthZOpVmInOAuNIX/Bysfjlv35Bn2X6GnBUZC&#10;OheKQM44T6+9iV/qlFGcKDxdaFM9MknOm08fZ/M5Z5JC8+lNtAklu/7sfMBvCgyLRsk9bSWRJY6b&#10;gEPqmBJrWVg3bZs209rfHIQZPdm1w2hhv+tZU73qfgfViYbyMOw7OLluqPRGBHwSnhZMc5Bo8ZEO&#10;3UJXcjhbnNXgf/7NH/OJd4py1pFgSm5J0Zy13y3tI2orGdMv+Tynmx/du9GwB3MHJMMpvQgnkxnz&#10;sB1N7cG8kJxXsRCFhJVUruQ4mnc4KJeeg1SrVUoiGTmBG7t1MkJHuiKXz/2L8O5MONKmHmBUkyje&#10;8D7kxj+DWx2Q2E9LidQORJ4ZJwmmtZ6fS9T463vKuj7q5S8AAAD//wMAUEsDBBQABgAIAAAAIQCZ&#10;K9h72QAAAAQBAAAPAAAAZHJzL2Rvd25yZXYueG1sTI9Pb8IwDMXvk/YdIk/abaTZxIS6ughN4sCN&#10;sT9n03htoXGqJkDHp1/YZVz8ZD3rvZ+L+eg6deQhtF4QzCQDxVJ520qN8PG+fJiBCpHEUueFEX44&#10;wLy8vSkot/4kb3zcxFqlEAk5ITQx9rnWoWrYUZj4niV5335wFNM61NoOdErhrtOPWfasHbWSGhrq&#10;+bXhar85OIR2uvDR8OdquftyxpvzejU9rxHv78bFC6jIY/w/hgt+QocyMW39QWxQHUJ6JP7Ni5eZ&#10;J1BbhFlSXRb6Gr78BQAA//8DAFBLAQItABQABgAIAAAAIQC2gziS/gAAAOEBAAATAAAAAAAAAAAA&#10;AAAAAAAAAABbQ29udGVudF9UeXBlc10ueG1sUEsBAi0AFAAGAAgAAAAhADj9If/WAAAAlAEAAAsA&#10;AAAAAAAAAAAAAAAALwEAAF9yZWxzLy5yZWxzUEsBAi0AFAAGAAgAAAAhAA+ILpkLAgAAHAQAAA4A&#10;AAAAAAAAAAAAAAAALgIAAGRycy9lMm9Eb2MueG1sUEsBAi0AFAAGAAgAAAAhAJkr2HvZAAAABAEA&#10;AA8AAAAAAAAAAAAAAAAAZQQAAGRycy9kb3ducmV2LnhtbFBLBQYAAAAABAAEAPMAAABrBQAAAAA=&#10;" filled="f" stroked="f">
              <v:textbox style="mso-fit-shape-to-text:t" inset="0,15pt,0,0">
                <w:txbxContent>
                  <w:p w14:paraId="51F53E87" w14:textId="486C9231" w:rsidR="008462D2" w:rsidRPr="008462D2" w:rsidRDefault="008462D2" w:rsidP="008462D2">
                    <w:pPr>
                      <w:spacing w:after="0"/>
                      <w:rPr>
                        <w:rFonts w:ascii="Aptos" w:eastAsia="Aptos" w:hAnsi="Aptos" w:cs="Aptos"/>
                        <w:noProof/>
                        <w:color w:val="A80000"/>
                        <w:sz w:val="28"/>
                        <w:szCs w:val="28"/>
                      </w:rPr>
                    </w:pPr>
                    <w:r w:rsidRPr="008462D2">
                      <w:rPr>
                        <w:rFonts w:ascii="Aptos" w:eastAsia="Aptos" w:hAnsi="Aptos" w:cs="Aptos"/>
                        <w:noProof/>
                        <w:color w:val="A80000"/>
                        <w:sz w:val="28"/>
                        <w:szCs w:val="28"/>
                      </w:rPr>
                      <w:t>OFFICIAL</w:t>
                    </w:r>
                  </w:p>
                </w:txbxContent>
              </v:textbox>
              <w10:wrap anchorx="page" anchory="page"/>
            </v:shape>
          </w:pict>
        </mc:Fallback>
      </mc:AlternateContent>
    </w:r>
    <w:r w:rsidR="00D20306">
      <w:rPr>
        <w:noProof/>
      </w:rPr>
      <w:t xml:space="preserve">Provisional </w:t>
    </w:r>
    <w:r w:rsidR="001563B4">
      <w:rPr>
        <w:noProof/>
      </w:rPr>
      <w:t>Improvement</w:t>
    </w:r>
    <w:r w:rsidR="00C16814" w:rsidRPr="00C16814">
      <w:rPr>
        <w:noProof/>
      </w:rPr>
      <w:t xml:space="preserve"> Notice</w:t>
    </w:r>
    <w:r w:rsidR="005458BD">
      <w:rPr>
        <w:noProof/>
      </w:rPr>
      <w:fldChar w:fldCharType="begin"/>
    </w:r>
    <w:r w:rsidR="005458BD">
      <w:rPr>
        <w:noProof/>
      </w:rPr>
      <w:instrText xml:space="preserve"> STYLEREF  "Document Title"  \* MERGEFORMAT </w:instrText>
    </w:r>
    <w:r w:rsidR="005458BD">
      <w:rPr>
        <w:noProof/>
      </w:rPr>
      <w:fldChar w:fldCharType="end"/>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143268" w14:textId="01CCFA1F" w:rsidR="00983F47" w:rsidRDefault="008462D2" w:rsidP="006D1EC0">
    <w:pPr>
      <w:pStyle w:val="DocumentType"/>
    </w:pPr>
    <w:r>
      <w:rPr>
        <w:noProof/>
      </w:rPr>
      <mc:AlternateContent>
        <mc:Choice Requires="wps">
          <w:drawing>
            <wp:anchor distT="0" distB="0" distL="0" distR="0" simplePos="0" relativeHeight="251658240" behindDoc="0" locked="0" layoutInCell="1" allowOverlap="1" wp14:anchorId="2FA437A0" wp14:editId="59E0E2B1">
              <wp:simplePos x="723900" y="361950"/>
              <wp:positionH relativeFrom="page">
                <wp:align>center</wp:align>
              </wp:positionH>
              <wp:positionV relativeFrom="page">
                <wp:align>top</wp:align>
              </wp:positionV>
              <wp:extent cx="643255" cy="516255"/>
              <wp:effectExtent l="0" t="0" r="4445" b="17145"/>
              <wp:wrapNone/>
              <wp:docPr id="1174596215" name="Text Box 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43255" cy="516255"/>
                      </a:xfrm>
                      <a:prstGeom prst="rect">
                        <a:avLst/>
                      </a:prstGeom>
                      <a:noFill/>
                      <a:ln>
                        <a:noFill/>
                      </a:ln>
                    </wps:spPr>
                    <wps:txbx>
                      <w:txbxContent>
                        <w:p w14:paraId="56451477" w14:textId="332EEDE7" w:rsidR="008462D2" w:rsidRPr="008462D2" w:rsidRDefault="008462D2" w:rsidP="008462D2">
                          <w:pPr>
                            <w:spacing w:after="0"/>
                            <w:rPr>
                              <w:rFonts w:ascii="Aptos" w:eastAsia="Aptos" w:hAnsi="Aptos" w:cs="Aptos"/>
                              <w:noProof/>
                              <w:color w:val="A80000"/>
                              <w:sz w:val="28"/>
                              <w:szCs w:val="28"/>
                            </w:rPr>
                          </w:pPr>
                          <w:r w:rsidRPr="008462D2">
                            <w:rPr>
                              <w:rFonts w:ascii="Aptos" w:eastAsia="Aptos" w:hAnsi="Aptos" w:cs="Aptos"/>
                              <w:noProof/>
                              <w:color w:val="A8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2FA437A0" id="_x0000_t202" coordsize="21600,21600" o:spt="202" path="m,l,21600r21600,l21600,xe">
              <v:stroke joinstyle="miter"/>
              <v:path gradientshapeok="t" o:connecttype="rect"/>
            </v:shapetype>
            <v:shape id="Text Box 1" o:spid="_x0000_s1030" type="#_x0000_t202" alt="OFFICIAL" style="position:absolute;left:0;text-align:left;margin-left:0;margin-top:0;width:50.65pt;height:40.65pt;z-index:25165824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ylZSDQIAABwEAAAOAAAAZHJzL2Uyb0RvYy54bWysU8Fu2zAMvQ/YPwi6L3ayptiMOEXWIsOA&#10;oC2QDj0rshQbkEVBYmJnXz9KjpOt22nYRaZI+pF8fFrc9a1hR+VDA7bk00nOmbISqsbuS/79Zf3h&#10;E2cBha2EAatKflKB3y3fv1t0rlAzqMFUyjMCsaHoXMlrRFdkWZC1akWYgFOWghp8K5Cufp9VXnSE&#10;3ppslue3WQe+ch6kCoG8D0OQLxO+1krik9ZBITMlp94wnT6du3hmy4Uo9l64upHnNsQ/dNGKxlLR&#10;C9SDQMEOvvkDqm2khwAaJxLaDLRupEoz0DTT/M0021o4lWYhcoK70BT+H6x8PG7ds2fYf4GeFhgJ&#10;6VwoAjnjPL32bfxSp4ziROHpQpvqkUly3t58nM3nnEkKzae30SaU7Pqz8wG/KmhZNEruaSuJLHHc&#10;BBxSx5RYy8K6MSZtxtjfHIQZPdm1w2hhv+tZU5X8Zux+B9WJhvIw7Ds4uW6o9EYEfBaeFkxzkGjx&#10;iQ5toCs5nC3OavA//uaP+cQ7RTnrSDAlt6Rozsw3S/uI2krG9HM+z+nmR/duNOyhvQeS4ZRehJPJ&#10;jHloRlN7aF9JzqtYiELCSipXchzNexyUS89BqtUqJZGMnMCN3ToZoSNdkcuX/lV4dyYcaVOPMKpJ&#10;FG94H3Ljn8GtDkjsp6VEagciz4yTBNNaz88lavzXe8q6PurlTwAAAP//AwBQSwMEFAAGAAgAAAAh&#10;AJkr2HvZAAAABAEAAA8AAABkcnMvZG93bnJldi54bWxMj09vwjAMxe+T9h0iT9ptpNnEhLq6CE3i&#10;wI2xP2fTeG2hcaomQMenX9hlXPxkPeu9n4v56Dp15CG0XhDMJAPFUnnbSo3w8b58mIEKkcRS54UR&#10;fjjAvLy9KSi3/iRvfNzEWqUQCTkhNDH2udahathRmPieJXnffnAU0zrU2g50SuGu049Z9qwdtZIa&#10;Gur5teFqvzk4hHa68NHw52q5+3LGm/N6NT2vEe/vxsULqMhj/D+GC35ChzIxbf1BbFAdQnok/s2L&#10;l5knUFuEWVJdFvoavvwFAAD//wMAUEsBAi0AFAAGAAgAAAAhALaDOJL+AAAA4QEAABMAAAAAAAAA&#10;AAAAAAAAAAAAAFtDb250ZW50X1R5cGVzXS54bWxQSwECLQAUAAYACAAAACEAOP0h/9YAAACUAQAA&#10;CwAAAAAAAAAAAAAAAAAvAQAAX3JlbHMvLnJlbHNQSwECLQAUAAYACAAAACEA1spWUg0CAAAcBAAA&#10;DgAAAAAAAAAAAAAAAAAuAgAAZHJzL2Uyb0RvYy54bWxQSwECLQAUAAYACAAAACEAmSvYe9kAAAAE&#10;AQAADwAAAAAAAAAAAAAAAABnBAAAZHJzL2Rvd25yZXYueG1sUEsFBgAAAAAEAAQA8wAAAG0FAAAA&#10;AA==&#10;" filled="f" stroked="f">
              <v:textbox style="mso-fit-shape-to-text:t" inset="0,15pt,0,0">
                <w:txbxContent>
                  <w:p w14:paraId="56451477" w14:textId="332EEDE7" w:rsidR="008462D2" w:rsidRPr="008462D2" w:rsidRDefault="008462D2" w:rsidP="008462D2">
                    <w:pPr>
                      <w:spacing w:after="0"/>
                      <w:rPr>
                        <w:rFonts w:ascii="Aptos" w:eastAsia="Aptos" w:hAnsi="Aptos" w:cs="Aptos"/>
                        <w:noProof/>
                        <w:color w:val="A80000"/>
                        <w:sz w:val="28"/>
                        <w:szCs w:val="28"/>
                      </w:rPr>
                    </w:pPr>
                    <w:r w:rsidRPr="008462D2">
                      <w:rPr>
                        <w:rFonts w:ascii="Aptos" w:eastAsia="Aptos" w:hAnsi="Aptos" w:cs="Aptos"/>
                        <w:noProof/>
                        <w:color w:val="A80000"/>
                        <w:sz w:val="28"/>
                        <w:szCs w:val="28"/>
                      </w:rPr>
                      <w:t>OFFICIAL</w:t>
                    </w:r>
                  </w:p>
                </w:txbxContent>
              </v:textbox>
              <w10:wrap anchorx="page" anchory="page"/>
            </v:shape>
          </w:pict>
        </mc:Fallback>
      </mc:AlternateContent>
    </w:r>
    <w:r w:rsidR="00D20306">
      <w:rPr>
        <w:noProof/>
      </w:rPr>
      <w:t xml:space="preserve">Provisional improvement </w:t>
    </w:r>
    <w:r w:rsidR="000B1584">
      <w:rPr>
        <w:noProof/>
      </w:rPr>
      <w:t>NOTICE</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E1C601D4"/>
    <w:lvl w:ilvl="0">
      <w:start w:val="1"/>
      <w:numFmt w:val="decimal"/>
      <w:pStyle w:val="ListNumber5"/>
      <w:lvlText w:val="%1."/>
      <w:lvlJc w:val="left"/>
      <w:pPr>
        <w:tabs>
          <w:tab w:val="num" w:pos="1492"/>
        </w:tabs>
        <w:ind w:left="1492" w:hanging="360"/>
      </w:pPr>
    </w:lvl>
  </w:abstractNum>
  <w:abstractNum w:abstractNumId="1" w15:restartNumberingAfterBreak="0">
    <w:nsid w:val="FFFFFF80"/>
    <w:multiLevelType w:val="singleLevel"/>
    <w:tmpl w:val="29F89698"/>
    <w:lvl w:ilvl="0">
      <w:start w:val="1"/>
      <w:numFmt w:val="bullet"/>
      <w:pStyle w:val="ListBullet5"/>
      <w:lvlText w:val=""/>
      <w:lvlJc w:val="left"/>
      <w:pPr>
        <w:tabs>
          <w:tab w:val="num" w:pos="1492"/>
        </w:tabs>
        <w:ind w:left="1492" w:hanging="360"/>
      </w:pPr>
      <w:rPr>
        <w:rFonts w:ascii="Symbol" w:hAnsi="Symbol" w:hint="default"/>
      </w:rPr>
    </w:lvl>
  </w:abstractNum>
  <w:abstractNum w:abstractNumId="2" w15:restartNumberingAfterBreak="0">
    <w:nsid w:val="FFFFFF81"/>
    <w:multiLevelType w:val="singleLevel"/>
    <w:tmpl w:val="5E4288E2"/>
    <w:lvl w:ilvl="0">
      <w:start w:val="1"/>
      <w:numFmt w:val="bullet"/>
      <w:pStyle w:val="ListBullet4"/>
      <w:lvlText w:val=""/>
      <w:lvlJc w:val="left"/>
      <w:pPr>
        <w:tabs>
          <w:tab w:val="num" w:pos="1209"/>
        </w:tabs>
        <w:ind w:left="1209" w:hanging="360"/>
      </w:pPr>
      <w:rPr>
        <w:rFonts w:ascii="Symbol" w:hAnsi="Symbol" w:hint="default"/>
      </w:rPr>
    </w:lvl>
  </w:abstractNum>
  <w:abstractNum w:abstractNumId="3" w15:restartNumberingAfterBreak="0">
    <w:nsid w:val="06983867"/>
    <w:multiLevelType w:val="multilevel"/>
    <w:tmpl w:val="DFAA16C2"/>
    <w:lvl w:ilvl="0">
      <w:start w:val="1"/>
      <w:numFmt w:val="upperLetter"/>
      <w:pStyle w:val="AppendixHeading"/>
      <w:suff w:val="space"/>
      <w:lvlText w:val="Appendix %1:"/>
      <w:lvlJc w:val="left"/>
      <w:pPr>
        <w:ind w:left="0" w:firstLine="0"/>
      </w:pPr>
      <w:rPr>
        <w:rFonts w:hint="default"/>
      </w:rPr>
    </w:lvl>
    <w:lvl w:ilvl="1">
      <w:start w:val="1"/>
      <w:numFmt w:val="decimal"/>
      <w:pStyle w:val="AppendixSubHeading"/>
      <w:suff w:val="space"/>
      <w:lvlText w:val="%1.%2:"/>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4" w15:restartNumberingAfterBreak="0">
    <w:nsid w:val="0BE03FAE"/>
    <w:multiLevelType w:val="multilevel"/>
    <w:tmpl w:val="AF84E5AE"/>
    <w:lvl w:ilvl="0">
      <w:start w:val="1"/>
      <w:numFmt w:val="decimal"/>
      <w:suff w:val="space"/>
      <w:lvlText w:val="%1."/>
      <w:lvlJc w:val="left"/>
      <w:pPr>
        <w:ind w:left="0" w:firstLine="0"/>
      </w:pPr>
      <w:rPr>
        <w:rFonts w:hint="default"/>
      </w:rPr>
    </w:lvl>
    <w:lvl w:ilvl="1">
      <w:start w:val="1"/>
      <w:numFmt w:val="decimal"/>
      <w:suff w:val="space"/>
      <w:lvlText w:val="%1.%2."/>
      <w:lvlJc w:val="left"/>
      <w:pPr>
        <w:ind w:left="0" w:firstLine="0"/>
      </w:pPr>
      <w:rPr>
        <w:rFonts w:hint="default"/>
      </w:rPr>
    </w:lvl>
    <w:lvl w:ilvl="2">
      <w:start w:val="1"/>
      <w:numFmt w:val="decimal"/>
      <w:suff w:val="space"/>
      <w:lvlText w:val="%1.%2.%3."/>
      <w:lvlJc w:val="left"/>
      <w:pPr>
        <w:ind w:left="0" w:firstLine="0"/>
      </w:pPr>
      <w:rPr>
        <w:rFonts w:hint="default"/>
      </w:rPr>
    </w:lvl>
    <w:lvl w:ilvl="3">
      <w:start w:val="1"/>
      <w:numFmt w:val="decimal"/>
      <w:suff w:val="space"/>
      <w:lvlText w:val="%1.%2.%3.%4."/>
      <w:lvlJc w:val="left"/>
      <w:pPr>
        <w:ind w:left="0" w:firstLine="0"/>
      </w:pPr>
      <w:rPr>
        <w:rFonts w:hint="default"/>
      </w:rPr>
    </w:lvl>
    <w:lvl w:ilvl="4">
      <w:start w:val="1"/>
      <w:numFmt w:val="decimal"/>
      <w:pStyle w:val="Heading5"/>
      <w:suff w:val="space"/>
      <w:lvlText w:val="%1.%2.%3.%4.%5."/>
      <w:lvlJc w:val="left"/>
      <w:pPr>
        <w:ind w:left="0" w:firstLine="0"/>
      </w:pPr>
      <w:rPr>
        <w:rFonts w:hint="default"/>
      </w:rPr>
    </w:lvl>
    <w:lvl w:ilvl="5">
      <w:start w:val="1"/>
      <w:numFmt w:val="decimal"/>
      <w:pStyle w:val="Heading6"/>
      <w:suff w:val="space"/>
      <w:lvlText w:val="%1.%2.%3.%4.%5.%6."/>
      <w:lvlJc w:val="left"/>
      <w:pPr>
        <w:ind w:left="0" w:firstLine="0"/>
      </w:pPr>
      <w:rPr>
        <w:rFonts w:hint="default"/>
      </w:rPr>
    </w:lvl>
    <w:lvl w:ilvl="6">
      <w:start w:val="1"/>
      <w:numFmt w:val="decimal"/>
      <w:pStyle w:val="Heading7"/>
      <w:suff w:val="space"/>
      <w:lvlText w:val="%1.%2.%3.%4.%5.%6.%7."/>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5" w15:restartNumberingAfterBreak="0">
    <w:nsid w:val="0F364ADE"/>
    <w:multiLevelType w:val="multilevel"/>
    <w:tmpl w:val="0C09001D"/>
    <w:styleLink w:val="1ai"/>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6" w15:restartNumberingAfterBreak="0">
    <w:nsid w:val="17DB6FB9"/>
    <w:multiLevelType w:val="multilevel"/>
    <w:tmpl w:val="BF12CA4A"/>
    <w:styleLink w:val="LegislativeNoteList"/>
    <w:lvl w:ilvl="0">
      <w:start w:val="1"/>
      <w:numFmt w:val="decimal"/>
      <w:pStyle w:val="LegislativeNote"/>
      <w:lvlText w:val="Note %1:"/>
      <w:lvlJc w:val="left"/>
      <w:pPr>
        <w:tabs>
          <w:tab w:val="num" w:pos="720"/>
        </w:tabs>
        <w:ind w:left="1435" w:hanging="715"/>
      </w:pPr>
      <w:rPr>
        <w:rFonts w:hint="default"/>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7" w15:restartNumberingAfterBreak="0">
    <w:nsid w:val="19440A1E"/>
    <w:multiLevelType w:val="multilevel"/>
    <w:tmpl w:val="2B9A0558"/>
    <w:styleLink w:val="AppendixList"/>
    <w:lvl w:ilvl="0">
      <w:start w:val="1"/>
      <w:numFmt w:val="upperLetter"/>
      <w:pStyle w:val="Heading8"/>
      <w:suff w:val="space"/>
      <w:lvlText w:val="Appendix %1"/>
      <w:lvlJc w:val="left"/>
      <w:pPr>
        <w:ind w:left="0" w:firstLine="0"/>
      </w:pPr>
      <w:rPr>
        <w:rFonts w:hint="default"/>
      </w:rPr>
    </w:lvl>
    <w:lvl w:ilvl="1">
      <w:start w:val="1"/>
      <w:numFmt w:val="decimal"/>
      <w:pStyle w:val="Heading9"/>
      <w:suff w:val="space"/>
      <w:lvlText w:val="%1.%2"/>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8" w15:restartNumberingAfterBreak="0">
    <w:nsid w:val="22682125"/>
    <w:multiLevelType w:val="multilevel"/>
    <w:tmpl w:val="0C090023"/>
    <w:styleLink w:val="ArticleSection"/>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9" w15:restartNumberingAfterBreak="0">
    <w:nsid w:val="246320A7"/>
    <w:multiLevelType w:val="multilevel"/>
    <w:tmpl w:val="E7AEA0E0"/>
    <w:lvl w:ilvl="0">
      <w:start w:val="1"/>
      <w:numFmt w:val="bullet"/>
      <w:pStyle w:val="ListBullet"/>
      <w:lvlText w:val=""/>
      <w:lvlJc w:val="left"/>
      <w:pPr>
        <w:ind w:left="360" w:hanging="360"/>
      </w:pPr>
      <w:rPr>
        <w:rFonts w:ascii="Symbol" w:hAnsi="Symbol" w:hint="default"/>
        <w:color w:val="000000" w:themeColor="text1"/>
      </w:rPr>
    </w:lvl>
    <w:lvl w:ilvl="1">
      <w:start w:val="1"/>
      <w:numFmt w:val="bullet"/>
      <w:pStyle w:val="ListBullet2"/>
      <w:lvlText w:val=""/>
      <w:lvlJc w:val="left"/>
      <w:pPr>
        <w:ind w:left="720" w:hanging="363"/>
      </w:pPr>
      <w:rPr>
        <w:rFonts w:ascii="Symbol" w:hAnsi="Symbol" w:hint="default"/>
        <w:color w:val="000000" w:themeColor="text1"/>
      </w:rPr>
    </w:lvl>
    <w:lvl w:ilvl="2">
      <w:start w:val="1"/>
      <w:numFmt w:val="bullet"/>
      <w:pStyle w:val="ListBullet3"/>
      <w:lvlText w:val=""/>
      <w:lvlJc w:val="left"/>
      <w:pPr>
        <w:ind w:left="1077" w:hanging="357"/>
      </w:pPr>
      <w:rPr>
        <w:rFonts w:ascii="Symbol" w:hAnsi="Symbol" w:hint="default"/>
        <w:color w:val="000000" w:themeColor="text1"/>
      </w:rPr>
    </w:lvl>
    <w:lvl w:ilvl="3">
      <w:start w:val="1"/>
      <w:numFmt w:val="none"/>
      <w:suff w:val="nothing"/>
      <w:lvlText w:val=""/>
      <w:lvlJc w:val="left"/>
      <w:pPr>
        <w:ind w:left="0" w:firstLine="0"/>
      </w:pPr>
      <w:rPr>
        <w:rFonts w:hint="default"/>
        <w:color w:val="FF0000"/>
      </w:rPr>
    </w:lvl>
    <w:lvl w:ilvl="4">
      <w:start w:val="1"/>
      <w:numFmt w:val="none"/>
      <w:suff w:val="nothing"/>
      <w:lvlText w:val=""/>
      <w:lvlJc w:val="left"/>
      <w:pPr>
        <w:ind w:left="0" w:firstLine="0"/>
      </w:pPr>
      <w:rPr>
        <w:rFonts w:hint="default"/>
        <w:b/>
        <w:i w:val="0"/>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0" w15:restartNumberingAfterBreak="0">
    <w:nsid w:val="2E116FEC"/>
    <w:multiLevelType w:val="multilevel"/>
    <w:tmpl w:val="00D2F864"/>
    <w:styleLink w:val="111111"/>
    <w:lvl w:ilvl="0">
      <w:start w:val="1"/>
      <w:numFmt w:val="decimal"/>
      <w:pStyle w:val="Heading1"/>
      <w:suff w:val="space"/>
      <w:lvlText w:val="%1."/>
      <w:lvlJc w:val="left"/>
      <w:pPr>
        <w:ind w:left="0" w:firstLine="0"/>
      </w:pPr>
      <w:rPr>
        <w:rFonts w:hint="default"/>
      </w:rPr>
    </w:lvl>
    <w:lvl w:ilvl="1">
      <w:start w:val="1"/>
      <w:numFmt w:val="decimal"/>
      <w:pStyle w:val="Heading2"/>
      <w:suff w:val="space"/>
      <w:lvlText w:val="%1.%2."/>
      <w:lvlJc w:val="left"/>
      <w:pPr>
        <w:ind w:left="0" w:firstLine="0"/>
      </w:pPr>
      <w:rPr>
        <w:rFonts w:hint="default"/>
      </w:rPr>
    </w:lvl>
    <w:lvl w:ilvl="2">
      <w:start w:val="1"/>
      <w:numFmt w:val="decimal"/>
      <w:pStyle w:val="Heading3"/>
      <w:suff w:val="space"/>
      <w:lvlText w:val="%1.%2.%3."/>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32767" w:firstLine="0"/>
      </w:pPr>
      <w:rPr>
        <w:rFonts w:hint="default"/>
      </w:rPr>
    </w:lvl>
    <w:lvl w:ilvl="7">
      <w:start w:val="1"/>
      <w:numFmt w:val="none"/>
      <w:suff w:val="nothing"/>
      <w:lvlText w:val=""/>
      <w:lvlJc w:val="left"/>
      <w:pPr>
        <w:ind w:left="-32767" w:firstLine="0"/>
      </w:pPr>
      <w:rPr>
        <w:rFonts w:hint="default"/>
      </w:rPr>
    </w:lvl>
    <w:lvl w:ilvl="8">
      <w:start w:val="1"/>
      <w:numFmt w:val="none"/>
      <w:suff w:val="nothing"/>
      <w:lvlText w:val=""/>
      <w:lvlJc w:val="left"/>
      <w:pPr>
        <w:ind w:left="-32767" w:firstLine="0"/>
      </w:pPr>
      <w:rPr>
        <w:rFonts w:hint="default"/>
      </w:rPr>
    </w:lvl>
  </w:abstractNum>
  <w:abstractNum w:abstractNumId="11" w15:restartNumberingAfterBreak="0">
    <w:nsid w:val="355409A7"/>
    <w:multiLevelType w:val="multilevel"/>
    <w:tmpl w:val="4BA2F99E"/>
    <w:styleLink w:val="LegislativeLists"/>
    <w:lvl w:ilvl="0">
      <w:start w:val="1"/>
      <w:numFmt w:val="decimal"/>
      <w:pStyle w:val="LegislativeList"/>
      <w:lvlText w:val="(%1)"/>
      <w:lvlJc w:val="left"/>
      <w:pPr>
        <w:ind w:left="357" w:hanging="357"/>
      </w:pPr>
      <w:rPr>
        <w:rFonts w:hint="default"/>
      </w:rPr>
    </w:lvl>
    <w:lvl w:ilvl="1">
      <w:start w:val="1"/>
      <w:numFmt w:val="lowerLetter"/>
      <w:pStyle w:val="LegislativeList2"/>
      <w:lvlText w:val="(%2)"/>
      <w:lvlJc w:val="left"/>
      <w:pPr>
        <w:ind w:left="1072" w:hanging="357"/>
      </w:pPr>
      <w:rPr>
        <w:rFonts w:hint="default"/>
      </w:rPr>
    </w:lvl>
    <w:lvl w:ilvl="2">
      <w:start w:val="1"/>
      <w:numFmt w:val="lowerRoman"/>
      <w:pStyle w:val="LegislativeList3"/>
      <w:lvlText w:val="(%3)"/>
      <w:lvlJc w:val="left"/>
      <w:pPr>
        <w:ind w:left="1792" w:hanging="357"/>
      </w:pPr>
      <w:rPr>
        <w:rFonts w:hint="default"/>
      </w:rPr>
    </w:lvl>
    <w:lvl w:ilvl="3">
      <w:start w:val="1"/>
      <w:numFmt w:val="none"/>
      <w:suff w:val="nothing"/>
      <w:lvlText w:val=""/>
      <w:lvlJc w:val="left"/>
      <w:pPr>
        <w:ind w:left="-720" w:firstLine="0"/>
      </w:pPr>
      <w:rPr>
        <w:rFonts w:hint="default"/>
      </w:rPr>
    </w:lvl>
    <w:lvl w:ilvl="4">
      <w:start w:val="1"/>
      <w:numFmt w:val="none"/>
      <w:suff w:val="nothing"/>
      <w:lvlText w:val=""/>
      <w:lvlJc w:val="left"/>
      <w:pPr>
        <w:ind w:left="-720" w:firstLine="0"/>
      </w:pPr>
      <w:rPr>
        <w:rFonts w:hint="default"/>
      </w:rPr>
    </w:lvl>
    <w:lvl w:ilvl="5">
      <w:start w:val="1"/>
      <w:numFmt w:val="none"/>
      <w:suff w:val="nothing"/>
      <w:lvlText w:val=""/>
      <w:lvlJc w:val="left"/>
      <w:pPr>
        <w:ind w:left="-720" w:firstLine="0"/>
      </w:pPr>
      <w:rPr>
        <w:rFonts w:hint="default"/>
      </w:rPr>
    </w:lvl>
    <w:lvl w:ilvl="6">
      <w:start w:val="1"/>
      <w:numFmt w:val="none"/>
      <w:suff w:val="nothing"/>
      <w:lvlText w:val=""/>
      <w:lvlJc w:val="left"/>
      <w:pPr>
        <w:ind w:left="-720" w:firstLine="0"/>
      </w:pPr>
      <w:rPr>
        <w:rFonts w:hint="default"/>
      </w:rPr>
    </w:lvl>
    <w:lvl w:ilvl="7">
      <w:start w:val="1"/>
      <w:numFmt w:val="none"/>
      <w:suff w:val="nothing"/>
      <w:lvlText w:val=""/>
      <w:lvlJc w:val="left"/>
      <w:pPr>
        <w:ind w:left="-720" w:firstLine="0"/>
      </w:pPr>
      <w:rPr>
        <w:rFonts w:hint="default"/>
      </w:rPr>
    </w:lvl>
    <w:lvl w:ilvl="8">
      <w:start w:val="1"/>
      <w:numFmt w:val="none"/>
      <w:suff w:val="nothing"/>
      <w:lvlText w:val=""/>
      <w:lvlJc w:val="left"/>
      <w:pPr>
        <w:ind w:left="-720" w:firstLine="0"/>
      </w:pPr>
      <w:rPr>
        <w:rFonts w:hint="default"/>
      </w:rPr>
    </w:lvl>
  </w:abstractNum>
  <w:abstractNum w:abstractNumId="12" w15:restartNumberingAfterBreak="0">
    <w:nsid w:val="385F51A1"/>
    <w:multiLevelType w:val="multilevel"/>
    <w:tmpl w:val="964C5F0E"/>
    <w:styleLink w:val="BulletList"/>
    <w:lvl w:ilvl="0">
      <w:start w:val="1"/>
      <w:numFmt w:val="bullet"/>
      <w:lvlText w:val=""/>
      <w:lvlJc w:val="left"/>
      <w:pPr>
        <w:ind w:left="360" w:hanging="360"/>
      </w:pPr>
      <w:rPr>
        <w:rFonts w:ascii="Symbol" w:hAnsi="Symbol" w:hint="default"/>
        <w:color w:val="000000" w:themeColor="text1"/>
      </w:rPr>
    </w:lvl>
    <w:lvl w:ilvl="1">
      <w:start w:val="1"/>
      <w:numFmt w:val="bullet"/>
      <w:lvlText w:val=""/>
      <w:lvlJc w:val="left"/>
      <w:pPr>
        <w:ind w:left="720" w:hanging="363"/>
      </w:pPr>
      <w:rPr>
        <w:rFonts w:ascii="Symbol" w:hAnsi="Symbol" w:hint="default"/>
        <w:color w:val="000000" w:themeColor="text1"/>
      </w:rPr>
    </w:lvl>
    <w:lvl w:ilvl="2">
      <w:start w:val="1"/>
      <w:numFmt w:val="bullet"/>
      <w:lvlText w:val=""/>
      <w:lvlJc w:val="left"/>
      <w:pPr>
        <w:ind w:left="1077" w:hanging="357"/>
      </w:pPr>
      <w:rPr>
        <w:rFonts w:ascii="Symbol" w:hAnsi="Symbol" w:hint="default"/>
        <w:color w:val="000000" w:themeColor="text1"/>
      </w:rPr>
    </w:lvl>
    <w:lvl w:ilvl="3">
      <w:start w:val="1"/>
      <w:numFmt w:val="none"/>
      <w:suff w:val="nothing"/>
      <w:lvlText w:val=""/>
      <w:lvlJc w:val="left"/>
      <w:pPr>
        <w:ind w:left="0" w:firstLine="0"/>
      </w:pPr>
      <w:rPr>
        <w:rFonts w:hint="default"/>
        <w:color w:val="FF0000"/>
      </w:rPr>
    </w:lvl>
    <w:lvl w:ilvl="4">
      <w:start w:val="1"/>
      <w:numFmt w:val="none"/>
      <w:suff w:val="nothing"/>
      <w:lvlText w:val=""/>
      <w:lvlJc w:val="left"/>
      <w:pPr>
        <w:ind w:left="0" w:firstLine="0"/>
      </w:pPr>
      <w:rPr>
        <w:rFonts w:hint="default"/>
        <w:b/>
        <w:i w:val="0"/>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3" w15:restartNumberingAfterBreak="0">
    <w:nsid w:val="3B3054FF"/>
    <w:multiLevelType w:val="hybridMultilevel"/>
    <w:tmpl w:val="B97444FA"/>
    <w:lvl w:ilvl="0" w:tplc="C8D66994">
      <w:start w:val="5"/>
      <w:numFmt w:val="bullet"/>
      <w:lvlText w:val="-"/>
      <w:lvlJc w:val="left"/>
      <w:pPr>
        <w:ind w:left="720" w:hanging="360"/>
      </w:pPr>
      <w:rPr>
        <w:rFonts w:ascii="Calibri" w:eastAsiaTheme="minorHAnsi" w:hAnsi="Calibri" w:cs="Calibri" w:hint="default"/>
        <w:color w:val="000000"/>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418E2DE7"/>
    <w:multiLevelType w:val="multilevel"/>
    <w:tmpl w:val="1CC66266"/>
    <w:lvl w:ilvl="0">
      <w:start w:val="1"/>
      <w:numFmt w:val="lowerLetter"/>
      <w:pStyle w:val="ListContinue"/>
      <w:lvlText w:val="(%1)"/>
      <w:lvlJc w:val="left"/>
      <w:pPr>
        <w:tabs>
          <w:tab w:val="num" w:pos="1435"/>
        </w:tabs>
        <w:ind w:left="1435" w:hanging="715"/>
      </w:pPr>
      <w:rPr>
        <w:rFonts w:hint="default"/>
      </w:rPr>
    </w:lvl>
    <w:lvl w:ilvl="1">
      <w:start w:val="1"/>
      <w:numFmt w:val="lowerRoman"/>
      <w:pStyle w:val="ListContinue2"/>
      <w:lvlText w:val="(%2)"/>
      <w:lvlJc w:val="left"/>
      <w:pPr>
        <w:tabs>
          <w:tab w:val="num" w:pos="2155"/>
        </w:tabs>
        <w:ind w:left="2155" w:hanging="720"/>
      </w:pPr>
      <w:rPr>
        <w:rFonts w:hint="default"/>
      </w:rPr>
    </w:lvl>
    <w:lvl w:ilvl="2">
      <w:start w:val="1"/>
      <w:numFmt w:val="none"/>
      <w:suff w:val="nothing"/>
      <w:lvlText w:val="%3"/>
      <w:lvlJc w:val="left"/>
      <w:pPr>
        <w:ind w:left="-32767" w:firstLine="32767"/>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32767" w:firstLine="0"/>
      </w:pPr>
      <w:rPr>
        <w:rFonts w:hint="default"/>
      </w:rPr>
    </w:lvl>
    <w:lvl w:ilvl="8">
      <w:start w:val="1"/>
      <w:numFmt w:val="none"/>
      <w:suff w:val="nothing"/>
      <w:lvlText w:val=""/>
      <w:lvlJc w:val="left"/>
      <w:pPr>
        <w:ind w:left="0" w:firstLine="0"/>
      </w:pPr>
      <w:rPr>
        <w:rFonts w:hint="default"/>
      </w:rPr>
    </w:lvl>
  </w:abstractNum>
  <w:abstractNum w:abstractNumId="15" w15:restartNumberingAfterBreak="0">
    <w:nsid w:val="4A0445F4"/>
    <w:multiLevelType w:val="multilevel"/>
    <w:tmpl w:val="E68E5D88"/>
    <w:styleLink w:val="Lists"/>
    <w:lvl w:ilvl="0">
      <w:start w:val="1"/>
      <w:numFmt w:val="decimal"/>
      <w:pStyle w:val="ListNumber"/>
      <w:lvlText w:val="%1."/>
      <w:lvlJc w:val="left"/>
      <w:pPr>
        <w:ind w:left="357" w:hanging="357"/>
      </w:pPr>
      <w:rPr>
        <w:rFonts w:hint="default"/>
      </w:rPr>
    </w:lvl>
    <w:lvl w:ilvl="1">
      <w:start w:val="1"/>
      <w:numFmt w:val="lowerLetter"/>
      <w:pStyle w:val="ListNumber2"/>
      <w:lvlText w:val="%2."/>
      <w:lvlJc w:val="left"/>
      <w:pPr>
        <w:ind w:left="720" w:hanging="363"/>
      </w:pPr>
      <w:rPr>
        <w:rFonts w:hint="default"/>
      </w:rPr>
    </w:lvl>
    <w:lvl w:ilvl="2">
      <w:start w:val="1"/>
      <w:numFmt w:val="lowerRoman"/>
      <w:pStyle w:val="ListNumber3"/>
      <w:lvlText w:val="%3."/>
      <w:lvlJc w:val="left"/>
      <w:pPr>
        <w:ind w:left="1077" w:hanging="357"/>
      </w:pPr>
      <w:rPr>
        <w:rFonts w:hint="default"/>
      </w:rPr>
    </w:lvl>
    <w:lvl w:ilvl="3">
      <w:start w:val="1"/>
      <w:numFmt w:val="upperLetter"/>
      <w:pStyle w:val="ListNumber4"/>
      <w:lvlText w:val="%4."/>
      <w:lvlJc w:val="left"/>
      <w:pPr>
        <w:ind w:left="1435" w:hanging="358"/>
      </w:pPr>
      <w:rPr>
        <w:rFonts w:hint="default"/>
      </w:rPr>
    </w:lvl>
    <w:lvl w:ilvl="4">
      <w:start w:val="1"/>
      <w:numFmt w:val="none"/>
      <w:suff w:val="nothing"/>
      <w:lvlText w:val=""/>
      <w:lvlJc w:val="left"/>
      <w:pPr>
        <w:ind w:left="0" w:firstLine="0"/>
      </w:pPr>
      <w:rPr>
        <w:rFonts w:hint="default"/>
      </w:rPr>
    </w:lvl>
    <w:lvl w:ilvl="5">
      <w:start w:val="1"/>
      <w:numFmt w:val="none"/>
      <w:suff w:val="nothing"/>
      <w:lvlText w:val="%6"/>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9"/>
      <w:lvlJc w:val="left"/>
      <w:pPr>
        <w:ind w:left="0" w:firstLine="0"/>
      </w:pPr>
      <w:rPr>
        <w:rFonts w:hint="default"/>
      </w:rPr>
    </w:lvl>
  </w:abstractNum>
  <w:abstractNum w:abstractNumId="16" w15:restartNumberingAfterBreak="0">
    <w:nsid w:val="4F053403"/>
    <w:multiLevelType w:val="multilevel"/>
    <w:tmpl w:val="F1E8E3B6"/>
    <w:styleLink w:val="CitationListContinue"/>
    <w:lvl w:ilvl="0">
      <w:start w:val="1"/>
      <w:numFmt w:val="lowerLetter"/>
      <w:lvlText w:val="(%1)"/>
      <w:lvlJc w:val="left"/>
      <w:pPr>
        <w:tabs>
          <w:tab w:val="num" w:pos="1077"/>
        </w:tabs>
        <w:ind w:left="1077" w:hanging="357"/>
      </w:pPr>
      <w:rPr>
        <w:rFonts w:hint="default"/>
      </w:rPr>
    </w:lvl>
    <w:lvl w:ilvl="1">
      <w:start w:val="1"/>
      <w:numFmt w:val="lowerRoman"/>
      <w:lvlText w:val="(%2)"/>
      <w:lvlJc w:val="left"/>
      <w:pPr>
        <w:tabs>
          <w:tab w:val="num" w:pos="1435"/>
        </w:tabs>
        <w:ind w:left="1435" w:hanging="358"/>
      </w:pPr>
      <w:rPr>
        <w:rFonts w:hint="default"/>
      </w:rPr>
    </w:lvl>
    <w:lvl w:ilvl="2">
      <w:start w:val="1"/>
      <w:numFmt w:val="none"/>
      <w:suff w:val="nothing"/>
      <w:lvlText w:val="%3"/>
      <w:lvlJc w:val="left"/>
      <w:pPr>
        <w:ind w:left="-32767" w:firstLine="32767"/>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32767" w:firstLine="0"/>
      </w:pPr>
      <w:rPr>
        <w:rFonts w:hint="default"/>
      </w:rPr>
    </w:lvl>
    <w:lvl w:ilvl="8">
      <w:start w:val="1"/>
      <w:numFmt w:val="none"/>
      <w:suff w:val="nothing"/>
      <w:lvlText w:val=""/>
      <w:lvlJc w:val="left"/>
      <w:pPr>
        <w:ind w:left="0" w:firstLine="0"/>
      </w:pPr>
      <w:rPr>
        <w:rFonts w:hint="default"/>
      </w:rPr>
    </w:lvl>
  </w:abstractNum>
  <w:abstractNum w:abstractNumId="17" w15:restartNumberingAfterBreak="0">
    <w:nsid w:val="5DD92176"/>
    <w:multiLevelType w:val="multilevel"/>
    <w:tmpl w:val="F83CA5BA"/>
    <w:lvl w:ilvl="0">
      <w:start w:val="1"/>
      <w:numFmt w:val="decimal"/>
      <w:lvlText w:val="%1."/>
      <w:lvlJc w:val="left"/>
      <w:pPr>
        <w:tabs>
          <w:tab w:val="num" w:pos="1077"/>
        </w:tabs>
        <w:ind w:left="1077" w:hanging="1077"/>
      </w:pPr>
      <w:rPr>
        <w:rFonts w:hint="default"/>
      </w:rPr>
    </w:lvl>
    <w:lvl w:ilvl="1">
      <w:start w:val="1"/>
      <w:numFmt w:val="decimal"/>
      <w:lvlText w:val="%1.%2."/>
      <w:lvlJc w:val="left"/>
      <w:pPr>
        <w:tabs>
          <w:tab w:val="num" w:pos="1077"/>
        </w:tabs>
        <w:ind w:left="1077" w:hanging="1077"/>
      </w:pPr>
      <w:rPr>
        <w:rFonts w:hint="default"/>
      </w:rPr>
    </w:lvl>
    <w:lvl w:ilvl="2">
      <w:start w:val="1"/>
      <w:numFmt w:val="decimal"/>
      <w:lvlText w:val="%1.%2.%3."/>
      <w:lvlJc w:val="left"/>
      <w:pPr>
        <w:tabs>
          <w:tab w:val="num" w:pos="1077"/>
        </w:tabs>
        <w:ind w:left="1077" w:hanging="1077"/>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32767" w:firstLine="0"/>
      </w:pPr>
      <w:rPr>
        <w:rFonts w:hint="default"/>
      </w:rPr>
    </w:lvl>
    <w:lvl w:ilvl="7">
      <w:start w:val="1"/>
      <w:numFmt w:val="none"/>
      <w:suff w:val="nothing"/>
      <w:lvlText w:val=""/>
      <w:lvlJc w:val="left"/>
      <w:pPr>
        <w:ind w:left="-32767" w:firstLine="0"/>
      </w:pPr>
      <w:rPr>
        <w:rFonts w:hint="default"/>
      </w:rPr>
    </w:lvl>
    <w:lvl w:ilvl="8">
      <w:start w:val="1"/>
      <w:numFmt w:val="none"/>
      <w:suff w:val="nothing"/>
      <w:lvlText w:val=""/>
      <w:lvlJc w:val="left"/>
      <w:pPr>
        <w:ind w:left="-32767" w:firstLine="0"/>
      </w:pPr>
      <w:rPr>
        <w:rFonts w:hint="default"/>
      </w:rPr>
    </w:lvl>
  </w:abstractNum>
  <w:num w:numId="1" w16cid:durableId="166987333">
    <w:abstractNumId w:val="17"/>
  </w:num>
  <w:num w:numId="2" w16cid:durableId="1220901794">
    <w:abstractNumId w:val="9"/>
  </w:num>
  <w:num w:numId="3" w16cid:durableId="577129602">
    <w:abstractNumId w:val="1"/>
  </w:num>
  <w:num w:numId="4" w16cid:durableId="1064915912">
    <w:abstractNumId w:val="0"/>
  </w:num>
  <w:num w:numId="5" w16cid:durableId="688986615">
    <w:abstractNumId w:val="14"/>
  </w:num>
  <w:num w:numId="6" w16cid:durableId="1850171172">
    <w:abstractNumId w:val="10"/>
  </w:num>
  <w:num w:numId="7" w16cid:durableId="1240604486">
    <w:abstractNumId w:val="15"/>
  </w:num>
  <w:num w:numId="8" w16cid:durableId="1236864601">
    <w:abstractNumId w:val="3"/>
  </w:num>
  <w:num w:numId="9" w16cid:durableId="861943374">
    <w:abstractNumId w:val="3"/>
  </w:num>
  <w:num w:numId="10" w16cid:durableId="1878547894">
    <w:abstractNumId w:val="12"/>
  </w:num>
  <w:num w:numId="11" w16cid:durableId="1132792084">
    <w:abstractNumId w:val="16"/>
  </w:num>
  <w:num w:numId="12" w16cid:durableId="405155690">
    <w:abstractNumId w:val="15"/>
  </w:num>
  <w:num w:numId="13" w16cid:durableId="881790452">
    <w:abstractNumId w:val="15"/>
  </w:num>
  <w:num w:numId="14" w16cid:durableId="538200315">
    <w:abstractNumId w:val="17"/>
  </w:num>
  <w:num w:numId="15" w16cid:durableId="523979445">
    <w:abstractNumId w:val="17"/>
  </w:num>
  <w:num w:numId="16" w16cid:durableId="228540119">
    <w:abstractNumId w:val="17"/>
  </w:num>
  <w:num w:numId="17" w16cid:durableId="1643151115">
    <w:abstractNumId w:val="15"/>
  </w:num>
  <w:num w:numId="18" w16cid:durableId="1835031206">
    <w:abstractNumId w:val="15"/>
  </w:num>
  <w:num w:numId="19" w16cid:durableId="527254320">
    <w:abstractNumId w:val="15"/>
  </w:num>
  <w:num w:numId="20" w16cid:durableId="1833720161">
    <w:abstractNumId w:val="15"/>
  </w:num>
  <w:num w:numId="21" w16cid:durableId="1171600460">
    <w:abstractNumId w:val="15"/>
  </w:num>
  <w:num w:numId="22" w16cid:durableId="1403871018">
    <w:abstractNumId w:val="11"/>
  </w:num>
  <w:num w:numId="23" w16cid:durableId="1871260760">
    <w:abstractNumId w:val="11"/>
  </w:num>
  <w:num w:numId="24" w16cid:durableId="693847640">
    <w:abstractNumId w:val="11"/>
  </w:num>
  <w:num w:numId="25" w16cid:durableId="41175864">
    <w:abstractNumId w:val="11"/>
  </w:num>
  <w:num w:numId="26" w16cid:durableId="1906603339">
    <w:abstractNumId w:val="6"/>
  </w:num>
  <w:num w:numId="27" w16cid:durableId="2004776415">
    <w:abstractNumId w:val="6"/>
  </w:num>
  <w:num w:numId="28" w16cid:durableId="965549066">
    <w:abstractNumId w:val="4"/>
  </w:num>
  <w:num w:numId="29" w16cid:durableId="639309856">
    <w:abstractNumId w:val="4"/>
  </w:num>
  <w:num w:numId="30" w16cid:durableId="566307639">
    <w:abstractNumId w:val="4"/>
  </w:num>
  <w:num w:numId="31" w16cid:durableId="1854301642">
    <w:abstractNumId w:val="4"/>
  </w:num>
  <w:num w:numId="32" w16cid:durableId="1656488452">
    <w:abstractNumId w:val="4"/>
  </w:num>
  <w:num w:numId="33" w16cid:durableId="466748978">
    <w:abstractNumId w:val="4"/>
  </w:num>
  <w:num w:numId="34" w16cid:durableId="1612587678">
    <w:abstractNumId w:val="4"/>
  </w:num>
  <w:num w:numId="35" w16cid:durableId="932202764">
    <w:abstractNumId w:val="7"/>
  </w:num>
  <w:num w:numId="36" w16cid:durableId="1835874967">
    <w:abstractNumId w:val="7"/>
  </w:num>
  <w:num w:numId="37" w16cid:durableId="614679437">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811942985">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938176083">
    <w:abstractNumId w:val="5"/>
  </w:num>
  <w:num w:numId="40" w16cid:durableId="271472579">
    <w:abstractNumId w:val="8"/>
  </w:num>
  <w:num w:numId="41" w16cid:durableId="1553610496">
    <w:abstractNumId w:val="2"/>
  </w:num>
  <w:num w:numId="42" w16cid:durableId="1091122887">
    <w:abstractNumId w:val="15"/>
    <w:lvlOverride w:ilvl="0">
      <w:lvl w:ilvl="0">
        <w:numFmt w:val="decimal"/>
        <w:pStyle w:val="ListNumber"/>
        <w:lvlText w:val=""/>
        <w:lvlJc w:val="left"/>
      </w:lvl>
    </w:lvlOverride>
    <w:lvlOverride w:ilvl="1">
      <w:lvl w:ilvl="1">
        <w:start w:val="1"/>
        <w:numFmt w:val="decimal"/>
        <w:pStyle w:val="ListNumber2"/>
        <w:lvlText w:val="%2."/>
        <w:lvlJc w:val="left"/>
        <w:pPr>
          <w:tabs>
            <w:tab w:val="num" w:pos="357"/>
          </w:tabs>
          <w:ind w:left="357" w:hanging="357"/>
        </w:pPr>
        <w:rPr>
          <w:rFonts w:hint="default"/>
          <w:b w:val="0"/>
          <w:i w:val="0"/>
        </w:rPr>
      </w:lvl>
    </w:lvlOverride>
  </w:num>
  <w:num w:numId="43" w16cid:durableId="140080270">
    <w:abstractNumId w:val="15"/>
    <w:lvlOverride w:ilvl="0">
      <w:startOverride w:val="1"/>
      <w:lvl w:ilvl="0">
        <w:start w:val="1"/>
        <w:numFmt w:val="decimal"/>
        <w:pStyle w:val="ListNumber"/>
        <w:lvlText w:val=""/>
        <w:lvlJc w:val="left"/>
      </w:lvl>
    </w:lvlOverride>
    <w:lvlOverride w:ilvl="1">
      <w:startOverride w:val="1"/>
      <w:lvl w:ilvl="1">
        <w:start w:val="1"/>
        <w:numFmt w:val="decimal"/>
        <w:pStyle w:val="ListNumber2"/>
        <w:lvlText w:val="%2."/>
        <w:lvlJc w:val="left"/>
        <w:pPr>
          <w:tabs>
            <w:tab w:val="num" w:pos="357"/>
          </w:tabs>
          <w:ind w:left="357" w:hanging="357"/>
        </w:pPr>
        <w:rPr>
          <w:rFonts w:hint="default"/>
          <w:b w:val="0"/>
          <w:i w:val="0"/>
        </w:rPr>
      </w:lvl>
    </w:lvlOverride>
    <w:lvlOverride w:ilvl="2">
      <w:startOverride w:val="1"/>
      <w:lvl w:ilvl="2">
        <w:start w:val="1"/>
        <w:numFmt w:val="lowerLetter"/>
        <w:pStyle w:val="ListNumber3"/>
        <w:lvlText w:val="%3."/>
        <w:lvlJc w:val="left"/>
        <w:pPr>
          <w:tabs>
            <w:tab w:val="num" w:pos="720"/>
          </w:tabs>
          <w:ind w:left="720" w:hanging="363"/>
        </w:pPr>
        <w:rPr>
          <w:rFonts w:hint="default"/>
          <w:b w:val="0"/>
          <w:i w:val="0"/>
        </w:rPr>
      </w:lvl>
    </w:lvlOverride>
    <w:lvlOverride w:ilvl="3">
      <w:startOverride w:val="1"/>
      <w:lvl w:ilvl="3">
        <w:start w:val="1"/>
        <w:numFmt w:val="decimal"/>
        <w:pStyle w:val="ListNumber4"/>
        <w:lvlText w:val=""/>
        <w:lvlJc w:val="left"/>
      </w:lvl>
    </w:lvlOverride>
    <w:lvlOverride w:ilvl="4">
      <w:startOverride w:val="1"/>
      <w:lvl w:ilvl="4">
        <w:start w:val="1"/>
        <w:numFmt w:val="decimal"/>
        <w:lvlText w:val=""/>
        <w:lvlJc w:val="left"/>
      </w:lvl>
    </w:lvlOverride>
    <w:lvlOverride w:ilvl="5">
      <w:startOverride w:val="1"/>
      <w:lvl w:ilvl="5">
        <w:start w:val="1"/>
        <w:numFmt w:val="decimal"/>
        <w:lvlText w:val=""/>
        <w:lvlJc w:val="left"/>
      </w:lvl>
    </w:lvlOverride>
    <w:lvlOverride w:ilvl="6">
      <w:startOverride w:val="1"/>
      <w:lvl w:ilvl="6">
        <w:start w:val="1"/>
        <w:numFmt w:val="decimal"/>
        <w:lvlText w:val=""/>
        <w:lvlJc w:val="left"/>
      </w:lvl>
    </w:lvlOverride>
    <w:lvlOverride w:ilvl="7">
      <w:startOverride w:val="1"/>
      <w:lvl w:ilvl="7">
        <w:start w:val="1"/>
        <w:numFmt w:val="decimal"/>
        <w:lvlText w:val=""/>
        <w:lvlJc w:val="left"/>
      </w:lvl>
    </w:lvlOverride>
    <w:lvlOverride w:ilvl="8">
      <w:startOverride w:val="1"/>
      <w:lvl w:ilvl="8">
        <w:start w:val="1"/>
        <w:numFmt w:val="decimal"/>
        <w:lvlText w:val=""/>
        <w:lvlJc w:val="left"/>
      </w:lvl>
    </w:lvlOverride>
  </w:num>
  <w:num w:numId="44" w16cid:durableId="1896088022">
    <w:abstractNumId w:val="11"/>
  </w:num>
  <w:num w:numId="45" w16cid:durableId="368334512">
    <w:abstractNumId w:val="13"/>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Pr>
  <w:endnotePr>
    <w:endnote w:id="-1"/>
    <w:endnote w:id="0"/>
  </w:endnotePr>
  <w:compat>
    <w:applyBreakingRules/>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85C38"/>
    <w:rsid w:val="00000B35"/>
    <w:rsid w:val="00005D98"/>
    <w:rsid w:val="000114B6"/>
    <w:rsid w:val="00011C96"/>
    <w:rsid w:val="00013307"/>
    <w:rsid w:val="000141B9"/>
    <w:rsid w:val="00021FB8"/>
    <w:rsid w:val="0002260E"/>
    <w:rsid w:val="0002373F"/>
    <w:rsid w:val="00024A3E"/>
    <w:rsid w:val="00026252"/>
    <w:rsid w:val="00034A19"/>
    <w:rsid w:val="00036F9E"/>
    <w:rsid w:val="000378D7"/>
    <w:rsid w:val="000413B3"/>
    <w:rsid w:val="000421AC"/>
    <w:rsid w:val="00044B79"/>
    <w:rsid w:val="00044D0B"/>
    <w:rsid w:val="00046560"/>
    <w:rsid w:val="0005577E"/>
    <w:rsid w:val="00057B71"/>
    <w:rsid w:val="0006490F"/>
    <w:rsid w:val="0007202C"/>
    <w:rsid w:val="00072B30"/>
    <w:rsid w:val="0007319C"/>
    <w:rsid w:val="000732AA"/>
    <w:rsid w:val="00073D41"/>
    <w:rsid w:val="00073DCC"/>
    <w:rsid w:val="000767DD"/>
    <w:rsid w:val="000807D3"/>
    <w:rsid w:val="00081B98"/>
    <w:rsid w:val="00084F8B"/>
    <w:rsid w:val="00086D07"/>
    <w:rsid w:val="00086F71"/>
    <w:rsid w:val="00093915"/>
    <w:rsid w:val="00094260"/>
    <w:rsid w:val="000944DB"/>
    <w:rsid w:val="000949AD"/>
    <w:rsid w:val="00095109"/>
    <w:rsid w:val="00096B0F"/>
    <w:rsid w:val="00096DB3"/>
    <w:rsid w:val="000A00F6"/>
    <w:rsid w:val="000A1AD2"/>
    <w:rsid w:val="000A3941"/>
    <w:rsid w:val="000A490E"/>
    <w:rsid w:val="000A5394"/>
    <w:rsid w:val="000B04C5"/>
    <w:rsid w:val="000B04DF"/>
    <w:rsid w:val="000B148C"/>
    <w:rsid w:val="000B1584"/>
    <w:rsid w:val="000B17C8"/>
    <w:rsid w:val="000B63CA"/>
    <w:rsid w:val="000B752A"/>
    <w:rsid w:val="000C0666"/>
    <w:rsid w:val="000C14D9"/>
    <w:rsid w:val="000C15C7"/>
    <w:rsid w:val="000C3B35"/>
    <w:rsid w:val="000C7130"/>
    <w:rsid w:val="000D047F"/>
    <w:rsid w:val="000D4EDE"/>
    <w:rsid w:val="000D6D6D"/>
    <w:rsid w:val="000D7346"/>
    <w:rsid w:val="000D7611"/>
    <w:rsid w:val="000D7719"/>
    <w:rsid w:val="000E1CAD"/>
    <w:rsid w:val="000E2460"/>
    <w:rsid w:val="000E43AC"/>
    <w:rsid w:val="000F583E"/>
    <w:rsid w:val="001055BF"/>
    <w:rsid w:val="001063AD"/>
    <w:rsid w:val="00110A08"/>
    <w:rsid w:val="00113004"/>
    <w:rsid w:val="001166BA"/>
    <w:rsid w:val="00123576"/>
    <w:rsid w:val="001242FC"/>
    <w:rsid w:val="00124B21"/>
    <w:rsid w:val="001264E4"/>
    <w:rsid w:val="00131663"/>
    <w:rsid w:val="001327B8"/>
    <w:rsid w:val="00134339"/>
    <w:rsid w:val="0013471B"/>
    <w:rsid w:val="001352D4"/>
    <w:rsid w:val="00137AAD"/>
    <w:rsid w:val="00141115"/>
    <w:rsid w:val="00144608"/>
    <w:rsid w:val="0015023A"/>
    <w:rsid w:val="00151D1C"/>
    <w:rsid w:val="00151EA0"/>
    <w:rsid w:val="0015591C"/>
    <w:rsid w:val="001563B4"/>
    <w:rsid w:val="00157C98"/>
    <w:rsid w:val="0016267A"/>
    <w:rsid w:val="00162AA3"/>
    <w:rsid w:val="00162D50"/>
    <w:rsid w:val="0016532A"/>
    <w:rsid w:val="001653B6"/>
    <w:rsid w:val="001658D4"/>
    <w:rsid w:val="00172E04"/>
    <w:rsid w:val="00174B0F"/>
    <w:rsid w:val="001755DB"/>
    <w:rsid w:val="00175CA5"/>
    <w:rsid w:val="00176B46"/>
    <w:rsid w:val="0018235E"/>
    <w:rsid w:val="0018436E"/>
    <w:rsid w:val="00186963"/>
    <w:rsid w:val="001912C9"/>
    <w:rsid w:val="0019296C"/>
    <w:rsid w:val="001A0C0E"/>
    <w:rsid w:val="001A3763"/>
    <w:rsid w:val="001A3D0D"/>
    <w:rsid w:val="001A422E"/>
    <w:rsid w:val="001A4A41"/>
    <w:rsid w:val="001A664F"/>
    <w:rsid w:val="001B2A32"/>
    <w:rsid w:val="001B2DB7"/>
    <w:rsid w:val="001B2E0E"/>
    <w:rsid w:val="001B3051"/>
    <w:rsid w:val="001B4BCE"/>
    <w:rsid w:val="001C1E92"/>
    <w:rsid w:val="001C7A65"/>
    <w:rsid w:val="001D0C02"/>
    <w:rsid w:val="001D1C11"/>
    <w:rsid w:val="001E03F1"/>
    <w:rsid w:val="001E0F51"/>
    <w:rsid w:val="001E423B"/>
    <w:rsid w:val="001E55BF"/>
    <w:rsid w:val="001E614D"/>
    <w:rsid w:val="001F6E1A"/>
    <w:rsid w:val="001F717B"/>
    <w:rsid w:val="001F780A"/>
    <w:rsid w:val="001F7917"/>
    <w:rsid w:val="00200613"/>
    <w:rsid w:val="00201263"/>
    <w:rsid w:val="00201C55"/>
    <w:rsid w:val="00210069"/>
    <w:rsid w:val="0021045D"/>
    <w:rsid w:val="0021101B"/>
    <w:rsid w:val="00212F5C"/>
    <w:rsid w:val="002157EB"/>
    <w:rsid w:val="00216E2A"/>
    <w:rsid w:val="00220550"/>
    <w:rsid w:val="002213C9"/>
    <w:rsid w:val="002301A2"/>
    <w:rsid w:val="00233C9A"/>
    <w:rsid w:val="00236C2D"/>
    <w:rsid w:val="002374B7"/>
    <w:rsid w:val="00240126"/>
    <w:rsid w:val="00240D4E"/>
    <w:rsid w:val="00241C19"/>
    <w:rsid w:val="00242291"/>
    <w:rsid w:val="0024304D"/>
    <w:rsid w:val="0024336B"/>
    <w:rsid w:val="0024372D"/>
    <w:rsid w:val="00244826"/>
    <w:rsid w:val="0024789F"/>
    <w:rsid w:val="00247ACA"/>
    <w:rsid w:val="002504D4"/>
    <w:rsid w:val="00252E6A"/>
    <w:rsid w:val="0025782A"/>
    <w:rsid w:val="002661A6"/>
    <w:rsid w:val="00266C23"/>
    <w:rsid w:val="0028024E"/>
    <w:rsid w:val="00282E15"/>
    <w:rsid w:val="00282FD3"/>
    <w:rsid w:val="00286EAD"/>
    <w:rsid w:val="0028792E"/>
    <w:rsid w:val="002928F6"/>
    <w:rsid w:val="0029389B"/>
    <w:rsid w:val="00294E12"/>
    <w:rsid w:val="002957AB"/>
    <w:rsid w:val="002A1894"/>
    <w:rsid w:val="002A1E2F"/>
    <w:rsid w:val="002A2188"/>
    <w:rsid w:val="002A36F2"/>
    <w:rsid w:val="002A4B4D"/>
    <w:rsid w:val="002A7304"/>
    <w:rsid w:val="002A7D14"/>
    <w:rsid w:val="002B0913"/>
    <w:rsid w:val="002B1EC3"/>
    <w:rsid w:val="002B28E4"/>
    <w:rsid w:val="002B6643"/>
    <w:rsid w:val="002B7504"/>
    <w:rsid w:val="002C0D97"/>
    <w:rsid w:val="002C1C06"/>
    <w:rsid w:val="002C403F"/>
    <w:rsid w:val="002C66D1"/>
    <w:rsid w:val="002C7065"/>
    <w:rsid w:val="002C7F4A"/>
    <w:rsid w:val="002D0A3C"/>
    <w:rsid w:val="002D2804"/>
    <w:rsid w:val="002D4B6C"/>
    <w:rsid w:val="002D5274"/>
    <w:rsid w:val="002D57C2"/>
    <w:rsid w:val="002D61B7"/>
    <w:rsid w:val="002E0174"/>
    <w:rsid w:val="002E6726"/>
    <w:rsid w:val="002F0C2C"/>
    <w:rsid w:val="00300655"/>
    <w:rsid w:val="003012BB"/>
    <w:rsid w:val="003020BA"/>
    <w:rsid w:val="00303D18"/>
    <w:rsid w:val="00307ADD"/>
    <w:rsid w:val="00307C08"/>
    <w:rsid w:val="00307F08"/>
    <w:rsid w:val="0031140C"/>
    <w:rsid w:val="00311E3E"/>
    <w:rsid w:val="00312A66"/>
    <w:rsid w:val="003130CA"/>
    <w:rsid w:val="003148BA"/>
    <w:rsid w:val="00315AAB"/>
    <w:rsid w:val="00316D90"/>
    <w:rsid w:val="0032372A"/>
    <w:rsid w:val="00324368"/>
    <w:rsid w:val="00324641"/>
    <w:rsid w:val="00325C13"/>
    <w:rsid w:val="003320FA"/>
    <w:rsid w:val="00334BEC"/>
    <w:rsid w:val="00334F2C"/>
    <w:rsid w:val="0033501F"/>
    <w:rsid w:val="00335917"/>
    <w:rsid w:val="00342D91"/>
    <w:rsid w:val="003469AB"/>
    <w:rsid w:val="003517AE"/>
    <w:rsid w:val="00351BFA"/>
    <w:rsid w:val="00352360"/>
    <w:rsid w:val="00356005"/>
    <w:rsid w:val="0037042D"/>
    <w:rsid w:val="00370C26"/>
    <w:rsid w:val="00371F54"/>
    <w:rsid w:val="00374ED1"/>
    <w:rsid w:val="0037770C"/>
    <w:rsid w:val="00377C8B"/>
    <w:rsid w:val="00383A95"/>
    <w:rsid w:val="00385CA0"/>
    <w:rsid w:val="003928CD"/>
    <w:rsid w:val="003943CF"/>
    <w:rsid w:val="00397CC6"/>
    <w:rsid w:val="003A2733"/>
    <w:rsid w:val="003A3021"/>
    <w:rsid w:val="003A3808"/>
    <w:rsid w:val="003A627E"/>
    <w:rsid w:val="003A79EE"/>
    <w:rsid w:val="003B2721"/>
    <w:rsid w:val="003B33C6"/>
    <w:rsid w:val="003B6592"/>
    <w:rsid w:val="003B6E16"/>
    <w:rsid w:val="003B763E"/>
    <w:rsid w:val="003C180A"/>
    <w:rsid w:val="003C1E25"/>
    <w:rsid w:val="003C77AE"/>
    <w:rsid w:val="003C7C05"/>
    <w:rsid w:val="003D27CB"/>
    <w:rsid w:val="003D329D"/>
    <w:rsid w:val="003D3A2B"/>
    <w:rsid w:val="003E6BF6"/>
    <w:rsid w:val="003F0D0B"/>
    <w:rsid w:val="003F0F0D"/>
    <w:rsid w:val="003F3230"/>
    <w:rsid w:val="003F6E41"/>
    <w:rsid w:val="0040173E"/>
    <w:rsid w:val="00411E5A"/>
    <w:rsid w:val="00413682"/>
    <w:rsid w:val="00413C56"/>
    <w:rsid w:val="00416EEE"/>
    <w:rsid w:val="00432351"/>
    <w:rsid w:val="00435339"/>
    <w:rsid w:val="00436A8C"/>
    <w:rsid w:val="00441049"/>
    <w:rsid w:val="00441123"/>
    <w:rsid w:val="00442B85"/>
    <w:rsid w:val="0044447D"/>
    <w:rsid w:val="004506D2"/>
    <w:rsid w:val="00450928"/>
    <w:rsid w:val="0045597C"/>
    <w:rsid w:val="004563CC"/>
    <w:rsid w:val="00457DCC"/>
    <w:rsid w:val="00461E72"/>
    <w:rsid w:val="00463FA8"/>
    <w:rsid w:val="00465765"/>
    <w:rsid w:val="0046743E"/>
    <w:rsid w:val="00472CBC"/>
    <w:rsid w:val="004814F3"/>
    <w:rsid w:val="00493DAA"/>
    <w:rsid w:val="00494335"/>
    <w:rsid w:val="00495A4C"/>
    <w:rsid w:val="00495A57"/>
    <w:rsid w:val="004967A1"/>
    <w:rsid w:val="004A1F43"/>
    <w:rsid w:val="004B584E"/>
    <w:rsid w:val="004B6FBF"/>
    <w:rsid w:val="004C1106"/>
    <w:rsid w:val="004C177A"/>
    <w:rsid w:val="004C2174"/>
    <w:rsid w:val="004C24BD"/>
    <w:rsid w:val="004C6D4B"/>
    <w:rsid w:val="004D5073"/>
    <w:rsid w:val="004D513B"/>
    <w:rsid w:val="004E11D2"/>
    <w:rsid w:val="004E1FD3"/>
    <w:rsid w:val="004E2269"/>
    <w:rsid w:val="004E237C"/>
    <w:rsid w:val="004F3339"/>
    <w:rsid w:val="004F4069"/>
    <w:rsid w:val="004F72A2"/>
    <w:rsid w:val="004F755D"/>
    <w:rsid w:val="005026D4"/>
    <w:rsid w:val="00503A51"/>
    <w:rsid w:val="005070D4"/>
    <w:rsid w:val="00512309"/>
    <w:rsid w:val="0051695D"/>
    <w:rsid w:val="005201EE"/>
    <w:rsid w:val="00521EEA"/>
    <w:rsid w:val="00524CFB"/>
    <w:rsid w:val="00532E34"/>
    <w:rsid w:val="00542522"/>
    <w:rsid w:val="00542E3C"/>
    <w:rsid w:val="0054526E"/>
    <w:rsid w:val="005458BD"/>
    <w:rsid w:val="005476B5"/>
    <w:rsid w:val="005544D9"/>
    <w:rsid w:val="005546C9"/>
    <w:rsid w:val="00557A60"/>
    <w:rsid w:val="005602AE"/>
    <w:rsid w:val="005602DA"/>
    <w:rsid w:val="00561D94"/>
    <w:rsid w:val="005654DF"/>
    <w:rsid w:val="005702D6"/>
    <w:rsid w:val="00572D29"/>
    <w:rsid w:val="00573327"/>
    <w:rsid w:val="00575969"/>
    <w:rsid w:val="005760D3"/>
    <w:rsid w:val="00576B26"/>
    <w:rsid w:val="00584E84"/>
    <w:rsid w:val="00584F24"/>
    <w:rsid w:val="00585C15"/>
    <w:rsid w:val="00585C38"/>
    <w:rsid w:val="005A0A6D"/>
    <w:rsid w:val="005A1E39"/>
    <w:rsid w:val="005A3F63"/>
    <w:rsid w:val="005A59D0"/>
    <w:rsid w:val="005B073E"/>
    <w:rsid w:val="005B227F"/>
    <w:rsid w:val="005B4834"/>
    <w:rsid w:val="005B51A0"/>
    <w:rsid w:val="005B6341"/>
    <w:rsid w:val="005B7801"/>
    <w:rsid w:val="005C0B54"/>
    <w:rsid w:val="005C2C73"/>
    <w:rsid w:val="005C5891"/>
    <w:rsid w:val="005C7AFA"/>
    <w:rsid w:val="005C7C48"/>
    <w:rsid w:val="005D2A5C"/>
    <w:rsid w:val="005D5FAE"/>
    <w:rsid w:val="005D6CA1"/>
    <w:rsid w:val="005E1333"/>
    <w:rsid w:val="005F1826"/>
    <w:rsid w:val="005F1F3D"/>
    <w:rsid w:val="005F29B7"/>
    <w:rsid w:val="005F5039"/>
    <w:rsid w:val="005F728C"/>
    <w:rsid w:val="005F7E85"/>
    <w:rsid w:val="006008E4"/>
    <w:rsid w:val="006043D6"/>
    <w:rsid w:val="00606EB5"/>
    <w:rsid w:val="006113F9"/>
    <w:rsid w:val="00611922"/>
    <w:rsid w:val="00617BD7"/>
    <w:rsid w:val="00617FDA"/>
    <w:rsid w:val="0062116F"/>
    <w:rsid w:val="00621260"/>
    <w:rsid w:val="00623AE7"/>
    <w:rsid w:val="00626087"/>
    <w:rsid w:val="006262DA"/>
    <w:rsid w:val="006306F7"/>
    <w:rsid w:val="006309FA"/>
    <w:rsid w:val="006312B5"/>
    <w:rsid w:val="0063265C"/>
    <w:rsid w:val="00634044"/>
    <w:rsid w:val="00634E4C"/>
    <w:rsid w:val="00636B8B"/>
    <w:rsid w:val="006427FE"/>
    <w:rsid w:val="006433D2"/>
    <w:rsid w:val="00646507"/>
    <w:rsid w:val="00650417"/>
    <w:rsid w:val="006506C1"/>
    <w:rsid w:val="00650E52"/>
    <w:rsid w:val="006512DB"/>
    <w:rsid w:val="00651BB9"/>
    <w:rsid w:val="00651CFE"/>
    <w:rsid w:val="006558BD"/>
    <w:rsid w:val="00655986"/>
    <w:rsid w:val="0065747A"/>
    <w:rsid w:val="00657FCC"/>
    <w:rsid w:val="006616AB"/>
    <w:rsid w:val="0066674D"/>
    <w:rsid w:val="00666A78"/>
    <w:rsid w:val="006716CE"/>
    <w:rsid w:val="00671F6F"/>
    <w:rsid w:val="00676C12"/>
    <w:rsid w:val="0067787E"/>
    <w:rsid w:val="006909E2"/>
    <w:rsid w:val="00690EA8"/>
    <w:rsid w:val="0069243D"/>
    <w:rsid w:val="00693310"/>
    <w:rsid w:val="0069375D"/>
    <w:rsid w:val="0069407C"/>
    <w:rsid w:val="0069574E"/>
    <w:rsid w:val="00696C77"/>
    <w:rsid w:val="006A123F"/>
    <w:rsid w:val="006A1631"/>
    <w:rsid w:val="006A1921"/>
    <w:rsid w:val="006A1988"/>
    <w:rsid w:val="006A2303"/>
    <w:rsid w:val="006A4553"/>
    <w:rsid w:val="006A47C3"/>
    <w:rsid w:val="006B0158"/>
    <w:rsid w:val="006D1B91"/>
    <w:rsid w:val="006D1EC0"/>
    <w:rsid w:val="006E113F"/>
    <w:rsid w:val="006E1C18"/>
    <w:rsid w:val="006E6F70"/>
    <w:rsid w:val="006F145A"/>
    <w:rsid w:val="006F1AD5"/>
    <w:rsid w:val="006F27CB"/>
    <w:rsid w:val="006F359B"/>
    <w:rsid w:val="006F3B91"/>
    <w:rsid w:val="006F3E47"/>
    <w:rsid w:val="006F5556"/>
    <w:rsid w:val="006F567A"/>
    <w:rsid w:val="006F5865"/>
    <w:rsid w:val="00701EC6"/>
    <w:rsid w:val="0070317F"/>
    <w:rsid w:val="00705779"/>
    <w:rsid w:val="00706179"/>
    <w:rsid w:val="00710701"/>
    <w:rsid w:val="00710E75"/>
    <w:rsid w:val="007134D5"/>
    <w:rsid w:val="00714F78"/>
    <w:rsid w:val="00715C59"/>
    <w:rsid w:val="007170F7"/>
    <w:rsid w:val="00721291"/>
    <w:rsid w:val="007253B8"/>
    <w:rsid w:val="007314A2"/>
    <w:rsid w:val="00731F3A"/>
    <w:rsid w:val="00736E7D"/>
    <w:rsid w:val="0073761B"/>
    <w:rsid w:val="00741156"/>
    <w:rsid w:val="00744650"/>
    <w:rsid w:val="007509A6"/>
    <w:rsid w:val="007526C1"/>
    <w:rsid w:val="00753F83"/>
    <w:rsid w:val="007540FF"/>
    <w:rsid w:val="007541B0"/>
    <w:rsid w:val="0075469B"/>
    <w:rsid w:val="00754C90"/>
    <w:rsid w:val="00755163"/>
    <w:rsid w:val="00756AAB"/>
    <w:rsid w:val="00757F63"/>
    <w:rsid w:val="0076289F"/>
    <w:rsid w:val="007645AE"/>
    <w:rsid w:val="00764992"/>
    <w:rsid w:val="00770FCD"/>
    <w:rsid w:val="00774D9F"/>
    <w:rsid w:val="00775A8D"/>
    <w:rsid w:val="00775AA0"/>
    <w:rsid w:val="00776B10"/>
    <w:rsid w:val="007770FA"/>
    <w:rsid w:val="0077795E"/>
    <w:rsid w:val="00781692"/>
    <w:rsid w:val="00786145"/>
    <w:rsid w:val="007905D6"/>
    <w:rsid w:val="00791738"/>
    <w:rsid w:val="00791780"/>
    <w:rsid w:val="00793C55"/>
    <w:rsid w:val="007A00EE"/>
    <w:rsid w:val="007A0EB7"/>
    <w:rsid w:val="007A1A58"/>
    <w:rsid w:val="007A2369"/>
    <w:rsid w:val="007B62E9"/>
    <w:rsid w:val="007B7977"/>
    <w:rsid w:val="007C08B1"/>
    <w:rsid w:val="007C19BB"/>
    <w:rsid w:val="007C2CC2"/>
    <w:rsid w:val="007C38BD"/>
    <w:rsid w:val="007C4D7A"/>
    <w:rsid w:val="007C69E3"/>
    <w:rsid w:val="007C79AA"/>
    <w:rsid w:val="007D31DA"/>
    <w:rsid w:val="007D4854"/>
    <w:rsid w:val="007D4A3F"/>
    <w:rsid w:val="007D5960"/>
    <w:rsid w:val="007D72C5"/>
    <w:rsid w:val="007D7A1E"/>
    <w:rsid w:val="007E1AF8"/>
    <w:rsid w:val="007E1B5C"/>
    <w:rsid w:val="007E525D"/>
    <w:rsid w:val="007E788E"/>
    <w:rsid w:val="007F0323"/>
    <w:rsid w:val="007F0614"/>
    <w:rsid w:val="007F379E"/>
    <w:rsid w:val="007F471C"/>
    <w:rsid w:val="00800C90"/>
    <w:rsid w:val="00800E22"/>
    <w:rsid w:val="00801114"/>
    <w:rsid w:val="008016E6"/>
    <w:rsid w:val="00802E5A"/>
    <w:rsid w:val="00810E88"/>
    <w:rsid w:val="008125F8"/>
    <w:rsid w:val="00814241"/>
    <w:rsid w:val="00816276"/>
    <w:rsid w:val="00823BE0"/>
    <w:rsid w:val="00824DFE"/>
    <w:rsid w:val="00827E71"/>
    <w:rsid w:val="00833081"/>
    <w:rsid w:val="0083500B"/>
    <w:rsid w:val="00835258"/>
    <w:rsid w:val="00840A40"/>
    <w:rsid w:val="00841D38"/>
    <w:rsid w:val="00842F93"/>
    <w:rsid w:val="00843144"/>
    <w:rsid w:val="008436F8"/>
    <w:rsid w:val="00844B1D"/>
    <w:rsid w:val="00844F5C"/>
    <w:rsid w:val="00845843"/>
    <w:rsid w:val="008462D2"/>
    <w:rsid w:val="00846D34"/>
    <w:rsid w:val="00847412"/>
    <w:rsid w:val="00851749"/>
    <w:rsid w:val="00852D9F"/>
    <w:rsid w:val="0085474D"/>
    <w:rsid w:val="00857001"/>
    <w:rsid w:val="00857697"/>
    <w:rsid w:val="008637EC"/>
    <w:rsid w:val="00867A56"/>
    <w:rsid w:val="00870BC6"/>
    <w:rsid w:val="00872A7A"/>
    <w:rsid w:val="0087777A"/>
    <w:rsid w:val="0088036D"/>
    <w:rsid w:val="00881155"/>
    <w:rsid w:val="00882370"/>
    <w:rsid w:val="00882892"/>
    <w:rsid w:val="00884C82"/>
    <w:rsid w:val="00885A14"/>
    <w:rsid w:val="00885B38"/>
    <w:rsid w:val="0088689B"/>
    <w:rsid w:val="00890FA0"/>
    <w:rsid w:val="008947BF"/>
    <w:rsid w:val="00895C87"/>
    <w:rsid w:val="00897F2B"/>
    <w:rsid w:val="008A0981"/>
    <w:rsid w:val="008A214D"/>
    <w:rsid w:val="008A72D2"/>
    <w:rsid w:val="008A74A3"/>
    <w:rsid w:val="008B0A38"/>
    <w:rsid w:val="008B3E0D"/>
    <w:rsid w:val="008B6868"/>
    <w:rsid w:val="008B6D24"/>
    <w:rsid w:val="008C48FA"/>
    <w:rsid w:val="008C6A43"/>
    <w:rsid w:val="008D080C"/>
    <w:rsid w:val="008D37D4"/>
    <w:rsid w:val="008D50F0"/>
    <w:rsid w:val="008D6437"/>
    <w:rsid w:val="008D6EDF"/>
    <w:rsid w:val="008E3EF5"/>
    <w:rsid w:val="008E4371"/>
    <w:rsid w:val="008E54C3"/>
    <w:rsid w:val="008F33B5"/>
    <w:rsid w:val="008F3997"/>
    <w:rsid w:val="008F3B40"/>
    <w:rsid w:val="008F6E94"/>
    <w:rsid w:val="00906799"/>
    <w:rsid w:val="00911B58"/>
    <w:rsid w:val="00922193"/>
    <w:rsid w:val="0092241A"/>
    <w:rsid w:val="00924152"/>
    <w:rsid w:val="00926DFB"/>
    <w:rsid w:val="00927CD5"/>
    <w:rsid w:val="0093194D"/>
    <w:rsid w:val="00931FE5"/>
    <w:rsid w:val="00934C3F"/>
    <w:rsid w:val="009410E3"/>
    <w:rsid w:val="009417AE"/>
    <w:rsid w:val="009421CA"/>
    <w:rsid w:val="00945B3F"/>
    <w:rsid w:val="00946E85"/>
    <w:rsid w:val="00950DCB"/>
    <w:rsid w:val="00952D4C"/>
    <w:rsid w:val="00960246"/>
    <w:rsid w:val="00961272"/>
    <w:rsid w:val="00963525"/>
    <w:rsid w:val="009635C4"/>
    <w:rsid w:val="00964E2C"/>
    <w:rsid w:val="009657E7"/>
    <w:rsid w:val="009720E1"/>
    <w:rsid w:val="00974F0E"/>
    <w:rsid w:val="00975A93"/>
    <w:rsid w:val="00975CD7"/>
    <w:rsid w:val="009806AC"/>
    <w:rsid w:val="00983F47"/>
    <w:rsid w:val="0098448A"/>
    <w:rsid w:val="00985E70"/>
    <w:rsid w:val="00986E61"/>
    <w:rsid w:val="009904FA"/>
    <w:rsid w:val="00990CE3"/>
    <w:rsid w:val="009914FA"/>
    <w:rsid w:val="00991929"/>
    <w:rsid w:val="00993B9E"/>
    <w:rsid w:val="00994FFF"/>
    <w:rsid w:val="009979F4"/>
    <w:rsid w:val="009A1D38"/>
    <w:rsid w:val="009A45B2"/>
    <w:rsid w:val="009A4A7B"/>
    <w:rsid w:val="009A4DA4"/>
    <w:rsid w:val="009A5585"/>
    <w:rsid w:val="009A59D5"/>
    <w:rsid w:val="009A684F"/>
    <w:rsid w:val="009B38FC"/>
    <w:rsid w:val="009C4073"/>
    <w:rsid w:val="009C7BE6"/>
    <w:rsid w:val="009D1D6B"/>
    <w:rsid w:val="009D2DDD"/>
    <w:rsid w:val="009E2BB9"/>
    <w:rsid w:val="009E2F4A"/>
    <w:rsid w:val="009E48D1"/>
    <w:rsid w:val="009F6EDA"/>
    <w:rsid w:val="009F7198"/>
    <w:rsid w:val="00A02828"/>
    <w:rsid w:val="00A03C94"/>
    <w:rsid w:val="00A10DA6"/>
    <w:rsid w:val="00A10E90"/>
    <w:rsid w:val="00A12D17"/>
    <w:rsid w:val="00A12EAD"/>
    <w:rsid w:val="00A151E9"/>
    <w:rsid w:val="00A15DBB"/>
    <w:rsid w:val="00A15DFE"/>
    <w:rsid w:val="00A16725"/>
    <w:rsid w:val="00A24EAF"/>
    <w:rsid w:val="00A259F2"/>
    <w:rsid w:val="00A31287"/>
    <w:rsid w:val="00A33802"/>
    <w:rsid w:val="00A37162"/>
    <w:rsid w:val="00A37C1F"/>
    <w:rsid w:val="00A37D19"/>
    <w:rsid w:val="00A37E51"/>
    <w:rsid w:val="00A40D44"/>
    <w:rsid w:val="00A432A9"/>
    <w:rsid w:val="00A4354E"/>
    <w:rsid w:val="00A50942"/>
    <w:rsid w:val="00A53690"/>
    <w:rsid w:val="00A537AD"/>
    <w:rsid w:val="00A550A0"/>
    <w:rsid w:val="00A60A03"/>
    <w:rsid w:val="00A6205C"/>
    <w:rsid w:val="00A6208D"/>
    <w:rsid w:val="00A62D31"/>
    <w:rsid w:val="00A63380"/>
    <w:rsid w:val="00A73C67"/>
    <w:rsid w:val="00A8204C"/>
    <w:rsid w:val="00A82B17"/>
    <w:rsid w:val="00A8584C"/>
    <w:rsid w:val="00A865C7"/>
    <w:rsid w:val="00A92B94"/>
    <w:rsid w:val="00A93D36"/>
    <w:rsid w:val="00A97E3B"/>
    <w:rsid w:val="00AA1088"/>
    <w:rsid w:val="00AA20A1"/>
    <w:rsid w:val="00AA41F2"/>
    <w:rsid w:val="00AB039E"/>
    <w:rsid w:val="00AB4206"/>
    <w:rsid w:val="00AB51E5"/>
    <w:rsid w:val="00AC2DD5"/>
    <w:rsid w:val="00AC43DF"/>
    <w:rsid w:val="00AC5035"/>
    <w:rsid w:val="00AC5712"/>
    <w:rsid w:val="00AC72FC"/>
    <w:rsid w:val="00AC7E54"/>
    <w:rsid w:val="00AD2C97"/>
    <w:rsid w:val="00AD7256"/>
    <w:rsid w:val="00AD7D8E"/>
    <w:rsid w:val="00AE345C"/>
    <w:rsid w:val="00AE477B"/>
    <w:rsid w:val="00AE6A4E"/>
    <w:rsid w:val="00AE7524"/>
    <w:rsid w:val="00AE7B98"/>
    <w:rsid w:val="00AF129F"/>
    <w:rsid w:val="00B00F2A"/>
    <w:rsid w:val="00B0129F"/>
    <w:rsid w:val="00B023B3"/>
    <w:rsid w:val="00B04E29"/>
    <w:rsid w:val="00B0526F"/>
    <w:rsid w:val="00B109D7"/>
    <w:rsid w:val="00B12DC9"/>
    <w:rsid w:val="00B13F84"/>
    <w:rsid w:val="00B14018"/>
    <w:rsid w:val="00B14390"/>
    <w:rsid w:val="00B14604"/>
    <w:rsid w:val="00B15ABA"/>
    <w:rsid w:val="00B16379"/>
    <w:rsid w:val="00B17560"/>
    <w:rsid w:val="00B206D4"/>
    <w:rsid w:val="00B214EE"/>
    <w:rsid w:val="00B24FA1"/>
    <w:rsid w:val="00B3003C"/>
    <w:rsid w:val="00B3085B"/>
    <w:rsid w:val="00B33568"/>
    <w:rsid w:val="00B33F6B"/>
    <w:rsid w:val="00B34339"/>
    <w:rsid w:val="00B343DA"/>
    <w:rsid w:val="00B41678"/>
    <w:rsid w:val="00B41ED8"/>
    <w:rsid w:val="00B42B2F"/>
    <w:rsid w:val="00B44900"/>
    <w:rsid w:val="00B46555"/>
    <w:rsid w:val="00B472E1"/>
    <w:rsid w:val="00B52821"/>
    <w:rsid w:val="00B55B62"/>
    <w:rsid w:val="00B570E0"/>
    <w:rsid w:val="00B61D9C"/>
    <w:rsid w:val="00B63941"/>
    <w:rsid w:val="00B65A82"/>
    <w:rsid w:val="00B65B2B"/>
    <w:rsid w:val="00B71170"/>
    <w:rsid w:val="00B71363"/>
    <w:rsid w:val="00B74908"/>
    <w:rsid w:val="00B77BED"/>
    <w:rsid w:val="00B77FFD"/>
    <w:rsid w:val="00B80BCE"/>
    <w:rsid w:val="00B81524"/>
    <w:rsid w:val="00B81740"/>
    <w:rsid w:val="00B85702"/>
    <w:rsid w:val="00B8594B"/>
    <w:rsid w:val="00B85D7B"/>
    <w:rsid w:val="00B900EA"/>
    <w:rsid w:val="00B91069"/>
    <w:rsid w:val="00B92579"/>
    <w:rsid w:val="00B92842"/>
    <w:rsid w:val="00B936C7"/>
    <w:rsid w:val="00B97506"/>
    <w:rsid w:val="00BA0A85"/>
    <w:rsid w:val="00BA2713"/>
    <w:rsid w:val="00BA2941"/>
    <w:rsid w:val="00BA3AB8"/>
    <w:rsid w:val="00BA4C61"/>
    <w:rsid w:val="00BA6101"/>
    <w:rsid w:val="00BA627A"/>
    <w:rsid w:val="00BB1B78"/>
    <w:rsid w:val="00BB22FA"/>
    <w:rsid w:val="00BB3E80"/>
    <w:rsid w:val="00BB75F8"/>
    <w:rsid w:val="00BC35F3"/>
    <w:rsid w:val="00BC7F41"/>
    <w:rsid w:val="00BD12A1"/>
    <w:rsid w:val="00BD14AE"/>
    <w:rsid w:val="00BD1C47"/>
    <w:rsid w:val="00BD29EA"/>
    <w:rsid w:val="00BD440F"/>
    <w:rsid w:val="00BD506D"/>
    <w:rsid w:val="00BD5D44"/>
    <w:rsid w:val="00BD7B6C"/>
    <w:rsid w:val="00BD7B83"/>
    <w:rsid w:val="00BD7E4B"/>
    <w:rsid w:val="00BE020B"/>
    <w:rsid w:val="00BE0C87"/>
    <w:rsid w:val="00BE2745"/>
    <w:rsid w:val="00BE35EE"/>
    <w:rsid w:val="00BF17C6"/>
    <w:rsid w:val="00BF3A7A"/>
    <w:rsid w:val="00C00FDA"/>
    <w:rsid w:val="00C02EB9"/>
    <w:rsid w:val="00C04E4B"/>
    <w:rsid w:val="00C07E13"/>
    <w:rsid w:val="00C11B56"/>
    <w:rsid w:val="00C13D03"/>
    <w:rsid w:val="00C16045"/>
    <w:rsid w:val="00C16814"/>
    <w:rsid w:val="00C179EA"/>
    <w:rsid w:val="00C2119E"/>
    <w:rsid w:val="00C21D2A"/>
    <w:rsid w:val="00C21E27"/>
    <w:rsid w:val="00C26CD5"/>
    <w:rsid w:val="00C30A73"/>
    <w:rsid w:val="00C3521C"/>
    <w:rsid w:val="00C37A01"/>
    <w:rsid w:val="00C52DA0"/>
    <w:rsid w:val="00C553A8"/>
    <w:rsid w:val="00C57020"/>
    <w:rsid w:val="00C62BF5"/>
    <w:rsid w:val="00C636DA"/>
    <w:rsid w:val="00C658A2"/>
    <w:rsid w:val="00C670C0"/>
    <w:rsid w:val="00C67E22"/>
    <w:rsid w:val="00C707A4"/>
    <w:rsid w:val="00C72271"/>
    <w:rsid w:val="00C75333"/>
    <w:rsid w:val="00C81356"/>
    <w:rsid w:val="00C81F35"/>
    <w:rsid w:val="00C828DC"/>
    <w:rsid w:val="00C8677F"/>
    <w:rsid w:val="00C87DA0"/>
    <w:rsid w:val="00C924F1"/>
    <w:rsid w:val="00C9654B"/>
    <w:rsid w:val="00CA30C0"/>
    <w:rsid w:val="00CA6D74"/>
    <w:rsid w:val="00CA6FF9"/>
    <w:rsid w:val="00CB4238"/>
    <w:rsid w:val="00CB5938"/>
    <w:rsid w:val="00CC1A64"/>
    <w:rsid w:val="00CC333D"/>
    <w:rsid w:val="00CC34EB"/>
    <w:rsid w:val="00CC66EA"/>
    <w:rsid w:val="00CC70C5"/>
    <w:rsid w:val="00CD27CF"/>
    <w:rsid w:val="00CD3C17"/>
    <w:rsid w:val="00CD56C4"/>
    <w:rsid w:val="00CD69B8"/>
    <w:rsid w:val="00CE1F9C"/>
    <w:rsid w:val="00CE2E48"/>
    <w:rsid w:val="00CF4F85"/>
    <w:rsid w:val="00CF6672"/>
    <w:rsid w:val="00D01BE2"/>
    <w:rsid w:val="00D021F7"/>
    <w:rsid w:val="00D02740"/>
    <w:rsid w:val="00D05E69"/>
    <w:rsid w:val="00D069C7"/>
    <w:rsid w:val="00D078A2"/>
    <w:rsid w:val="00D1046C"/>
    <w:rsid w:val="00D129A4"/>
    <w:rsid w:val="00D15D97"/>
    <w:rsid w:val="00D173B2"/>
    <w:rsid w:val="00D1756F"/>
    <w:rsid w:val="00D20306"/>
    <w:rsid w:val="00D21123"/>
    <w:rsid w:val="00D21C1B"/>
    <w:rsid w:val="00D21FCE"/>
    <w:rsid w:val="00D259C0"/>
    <w:rsid w:val="00D26A9F"/>
    <w:rsid w:val="00D26BB7"/>
    <w:rsid w:val="00D3012A"/>
    <w:rsid w:val="00D31834"/>
    <w:rsid w:val="00D3283B"/>
    <w:rsid w:val="00D346B3"/>
    <w:rsid w:val="00D34EA0"/>
    <w:rsid w:val="00D35BA6"/>
    <w:rsid w:val="00D35CEB"/>
    <w:rsid w:val="00D367EB"/>
    <w:rsid w:val="00D413B8"/>
    <w:rsid w:val="00D438DE"/>
    <w:rsid w:val="00D45954"/>
    <w:rsid w:val="00D461C2"/>
    <w:rsid w:val="00D46914"/>
    <w:rsid w:val="00D50669"/>
    <w:rsid w:val="00D519A5"/>
    <w:rsid w:val="00D52114"/>
    <w:rsid w:val="00D61AAE"/>
    <w:rsid w:val="00D63A47"/>
    <w:rsid w:val="00D64CB8"/>
    <w:rsid w:val="00D7010A"/>
    <w:rsid w:val="00D72FD8"/>
    <w:rsid w:val="00D73A5A"/>
    <w:rsid w:val="00D76A60"/>
    <w:rsid w:val="00D76DEA"/>
    <w:rsid w:val="00D82215"/>
    <w:rsid w:val="00D90207"/>
    <w:rsid w:val="00D91EE6"/>
    <w:rsid w:val="00D948F2"/>
    <w:rsid w:val="00D9697A"/>
    <w:rsid w:val="00DA4C48"/>
    <w:rsid w:val="00DA727D"/>
    <w:rsid w:val="00DB0066"/>
    <w:rsid w:val="00DB0605"/>
    <w:rsid w:val="00DB2520"/>
    <w:rsid w:val="00DB460C"/>
    <w:rsid w:val="00DB53A7"/>
    <w:rsid w:val="00DC1347"/>
    <w:rsid w:val="00DC4FAE"/>
    <w:rsid w:val="00DC521A"/>
    <w:rsid w:val="00DC6A28"/>
    <w:rsid w:val="00DD0E98"/>
    <w:rsid w:val="00DD170F"/>
    <w:rsid w:val="00DE0A8A"/>
    <w:rsid w:val="00DE23EF"/>
    <w:rsid w:val="00DE3155"/>
    <w:rsid w:val="00DE3524"/>
    <w:rsid w:val="00DE4358"/>
    <w:rsid w:val="00DF0657"/>
    <w:rsid w:val="00DF0BA2"/>
    <w:rsid w:val="00DF4C10"/>
    <w:rsid w:val="00DF5D75"/>
    <w:rsid w:val="00DF6E54"/>
    <w:rsid w:val="00E00B30"/>
    <w:rsid w:val="00E00D14"/>
    <w:rsid w:val="00E013AA"/>
    <w:rsid w:val="00E04228"/>
    <w:rsid w:val="00E04457"/>
    <w:rsid w:val="00E04BBC"/>
    <w:rsid w:val="00E05741"/>
    <w:rsid w:val="00E10450"/>
    <w:rsid w:val="00E10E7A"/>
    <w:rsid w:val="00E13D29"/>
    <w:rsid w:val="00E1478E"/>
    <w:rsid w:val="00E15809"/>
    <w:rsid w:val="00E159D7"/>
    <w:rsid w:val="00E21653"/>
    <w:rsid w:val="00E227A5"/>
    <w:rsid w:val="00E2414E"/>
    <w:rsid w:val="00E258CC"/>
    <w:rsid w:val="00E26830"/>
    <w:rsid w:val="00E26C6B"/>
    <w:rsid w:val="00E30F4E"/>
    <w:rsid w:val="00E3740B"/>
    <w:rsid w:val="00E37684"/>
    <w:rsid w:val="00E377E9"/>
    <w:rsid w:val="00E401FE"/>
    <w:rsid w:val="00E40B36"/>
    <w:rsid w:val="00E42932"/>
    <w:rsid w:val="00E444F1"/>
    <w:rsid w:val="00E457BA"/>
    <w:rsid w:val="00E50BE4"/>
    <w:rsid w:val="00E51672"/>
    <w:rsid w:val="00E55EE5"/>
    <w:rsid w:val="00E625B3"/>
    <w:rsid w:val="00E62814"/>
    <w:rsid w:val="00E63060"/>
    <w:rsid w:val="00E64743"/>
    <w:rsid w:val="00E7257D"/>
    <w:rsid w:val="00E728CB"/>
    <w:rsid w:val="00E72F20"/>
    <w:rsid w:val="00E7336F"/>
    <w:rsid w:val="00E75249"/>
    <w:rsid w:val="00E75F14"/>
    <w:rsid w:val="00E76262"/>
    <w:rsid w:val="00E81A1C"/>
    <w:rsid w:val="00E84A6B"/>
    <w:rsid w:val="00E85315"/>
    <w:rsid w:val="00E87070"/>
    <w:rsid w:val="00E87837"/>
    <w:rsid w:val="00E9100F"/>
    <w:rsid w:val="00E92385"/>
    <w:rsid w:val="00E96DEA"/>
    <w:rsid w:val="00EA1585"/>
    <w:rsid w:val="00EA48AE"/>
    <w:rsid w:val="00EA5189"/>
    <w:rsid w:val="00EA56A2"/>
    <w:rsid w:val="00EB09E2"/>
    <w:rsid w:val="00EB3749"/>
    <w:rsid w:val="00EB5911"/>
    <w:rsid w:val="00EB74A5"/>
    <w:rsid w:val="00EB7C46"/>
    <w:rsid w:val="00EC5650"/>
    <w:rsid w:val="00EC6EEB"/>
    <w:rsid w:val="00ED55BF"/>
    <w:rsid w:val="00EE0126"/>
    <w:rsid w:val="00EE5468"/>
    <w:rsid w:val="00EE7E55"/>
    <w:rsid w:val="00EF0281"/>
    <w:rsid w:val="00EF194F"/>
    <w:rsid w:val="00EF2A15"/>
    <w:rsid w:val="00EF5772"/>
    <w:rsid w:val="00EF5BFD"/>
    <w:rsid w:val="00F01C6F"/>
    <w:rsid w:val="00F06686"/>
    <w:rsid w:val="00F06EE2"/>
    <w:rsid w:val="00F074DC"/>
    <w:rsid w:val="00F12DCF"/>
    <w:rsid w:val="00F15A8C"/>
    <w:rsid w:val="00F15AAE"/>
    <w:rsid w:val="00F15F14"/>
    <w:rsid w:val="00F16DF9"/>
    <w:rsid w:val="00F20FFD"/>
    <w:rsid w:val="00F21FC5"/>
    <w:rsid w:val="00F24F8F"/>
    <w:rsid w:val="00F26797"/>
    <w:rsid w:val="00F307E0"/>
    <w:rsid w:val="00F33DAF"/>
    <w:rsid w:val="00F34D63"/>
    <w:rsid w:val="00F40247"/>
    <w:rsid w:val="00F42EAE"/>
    <w:rsid w:val="00F463F7"/>
    <w:rsid w:val="00F4707A"/>
    <w:rsid w:val="00F47E0D"/>
    <w:rsid w:val="00F521C5"/>
    <w:rsid w:val="00F56A7D"/>
    <w:rsid w:val="00F57F7A"/>
    <w:rsid w:val="00F62D33"/>
    <w:rsid w:val="00F63C48"/>
    <w:rsid w:val="00F6570B"/>
    <w:rsid w:val="00F657A4"/>
    <w:rsid w:val="00F67615"/>
    <w:rsid w:val="00F730F1"/>
    <w:rsid w:val="00F752C1"/>
    <w:rsid w:val="00F75C0A"/>
    <w:rsid w:val="00F76663"/>
    <w:rsid w:val="00F76C98"/>
    <w:rsid w:val="00F76CA0"/>
    <w:rsid w:val="00F778E1"/>
    <w:rsid w:val="00F804CD"/>
    <w:rsid w:val="00F80750"/>
    <w:rsid w:val="00F85F59"/>
    <w:rsid w:val="00F86717"/>
    <w:rsid w:val="00F86DD4"/>
    <w:rsid w:val="00F90D1C"/>
    <w:rsid w:val="00F91383"/>
    <w:rsid w:val="00F91ED4"/>
    <w:rsid w:val="00F92C35"/>
    <w:rsid w:val="00FA3CEC"/>
    <w:rsid w:val="00FB050D"/>
    <w:rsid w:val="00FB1585"/>
    <w:rsid w:val="00FB24CA"/>
    <w:rsid w:val="00FB4CF2"/>
    <w:rsid w:val="00FB4F85"/>
    <w:rsid w:val="00FB78C1"/>
    <w:rsid w:val="00FC4845"/>
    <w:rsid w:val="00FC68E4"/>
    <w:rsid w:val="00FC6932"/>
    <w:rsid w:val="00FC6B03"/>
    <w:rsid w:val="00FC7C46"/>
    <w:rsid w:val="00FD06D5"/>
    <w:rsid w:val="00FD120C"/>
    <w:rsid w:val="00FD7202"/>
    <w:rsid w:val="00FE0029"/>
    <w:rsid w:val="00FE3AB4"/>
    <w:rsid w:val="00FE419E"/>
    <w:rsid w:val="00FE540B"/>
    <w:rsid w:val="00FE5C29"/>
    <w:rsid w:val="00FE735A"/>
    <w:rsid w:val="00FE7CE8"/>
    <w:rsid w:val="00FE7F55"/>
    <w:rsid w:val="00FF2484"/>
    <w:rsid w:val="00FF5B50"/>
    <w:rsid w:val="00FF638A"/>
    <w:rsid w:val="00FF6B83"/>
  </w:rsids>
  <m:mathPr>
    <m:mathFont m:val="Cambria Math"/>
    <m:brkBin m:val="before"/>
    <m:brkBinSub m:val="--"/>
    <m:smallFrac m:val="0"/>
    <m:dispDef/>
    <m:lMargin m:val="0"/>
    <m:rMargin m:val="0"/>
    <m:defJc m:val="centerGroup"/>
    <m:wrapIndent m:val="1440"/>
    <m:intLim m:val="subSup"/>
    <m:naryLim m:val="undOvr"/>
  </m:mathPr>
  <w:themeFontLang w:val="en-AU" w:eastAsia="zh-CN" w:bidi="th-TH"/>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F798EF1"/>
  <w15:docId w15:val="{30BD21E3-162D-4708-A610-F267236E687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heme="minorHAnsi" w:hAnsi="Calibri" w:cstheme="minorBidi"/>
        <w:color w:val="000000"/>
        <w:sz w:val="22"/>
        <w:szCs w:val="22"/>
        <w:lang w:val="en-AU" w:eastAsia="en-US" w:bidi="ar-SA"/>
      </w:rPr>
    </w:rPrDefault>
    <w:pPrDefault>
      <w:pPr>
        <w:spacing w:before="120" w:after="120" w:line="276" w:lineRule="auto"/>
      </w:pPr>
    </w:pPrDefault>
  </w:docDefaults>
  <w:latentStyles w:defLockedState="1" w:defUIPriority="99" w:defSemiHidden="0" w:defUnhideWhenUsed="0" w:defQFormat="0" w:count="376">
    <w:lsdException w:name="Normal" w:locked="0" w:uiPriority="0" w:qFormat="1"/>
    <w:lsdException w:name="heading 1" w:uiPriority="9" w:qFormat="1"/>
    <w:lsdException w:name="heading 2" w:semiHidden="1" w:uiPriority="9" w:unhideWhenUsed="1" w:qFormat="1"/>
    <w:lsdException w:name="heading 3" w:semiHidden="1" w:uiPriority="9" w:unhideWhenUsed="1" w:qFormat="1"/>
    <w:lsdException w:name="heading 4" w:locked="0" w:semiHidden="1" w:uiPriority="9" w:unhideWhenUsed="1" w:qFormat="1"/>
    <w:lsdException w:name="heading 5" w:locked="0" w:semiHidden="1" w:uiPriority="9" w:qFormat="1"/>
    <w:lsdException w:name="heading 6" w:locked="0" w:semiHidden="1" w:uiPriority="9" w:unhideWhenUsed="1" w:qFormat="1"/>
    <w:lsdException w:name="heading 7" w:locked="0" w:semiHidden="1" w:uiPriority="9" w:unhideWhenUsed="1" w:qFormat="1"/>
    <w:lsdException w:name="heading 8" w:locked="0" w:semiHidden="1" w:uiPriority="9" w:unhideWhenUsed="1" w:qFormat="1"/>
    <w:lsdException w:name="heading 9" w:locked="0"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locked="0" w:semiHidden="1" w:uiPriority="39" w:unhideWhenUsed="1"/>
    <w:lsdException w:name="toc 7" w:locked="0"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locked="0" w:unhideWhenUsed="1"/>
    <w:lsdException w:name="annotation text" w:semiHidden="1" w:unhideWhenUsed="1"/>
    <w:lsdException w:name="header" w:locked="0" w:uiPriority="44" w:unhideWhenUsed="1"/>
    <w:lsdException w:name="footer" w:locked="0" w:unhideWhenUsed="1"/>
    <w:lsdException w:name="index heading" w:semiHidden="1" w:unhideWhenUsed="1"/>
    <w:lsdException w:name="caption" w:uiPriority="35" w:unhideWhenUsed="1" w:qFormat="1"/>
    <w:lsdException w:name="table of figures" w:semiHidden="1" w:unhideWhenUsed="1"/>
    <w:lsdException w:name="envelope address" w:semiHidden="1" w:unhideWhenUsed="1"/>
    <w:lsdException w:name="envelope return" w:semiHidden="1" w:unhideWhenUsed="1"/>
    <w:lsdException w:name="footnote reference" w:locked="0" w:unhideWhenUsed="1"/>
    <w:lsdException w:name="annotation reference" w:semiHidden="1" w:unhideWhenUsed="1"/>
    <w:lsdException w:name="line number" w:semiHidden="1" w:unhideWhenUsed="1"/>
    <w:lsdException w:name="page number" w:semiHidden="1" w:unhideWhenUsed="1"/>
    <w:lsdException w:name="endnote reference" w:locked="0" w:unhideWhenUsed="1"/>
    <w:lsdException w:name="endnote text" w:locked="0"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16" w:unhideWhenUsed="1" w:qFormat="1"/>
    <w:lsdException w:name="List Number" w:uiPriority="16" w:qFormat="1"/>
    <w:lsdException w:name="List 2" w:semiHidden="1" w:unhideWhenUsed="1"/>
    <w:lsdException w:name="List 3" w:semiHidden="1" w:unhideWhenUsed="1"/>
    <w:lsdException w:name="List 4" w:semiHidden="1" w:unhideWhenUsed="1"/>
    <w:lsdException w:name="List 5" w:semiHidden="1" w:unhideWhenUsed="1"/>
    <w:lsdException w:name="List Bullet 2" w:uiPriority="16" w:unhideWhenUsed="1" w:qFormat="1"/>
    <w:lsdException w:name="List Bullet 3" w:uiPriority="16" w:unhideWhenUsed="1" w:qFormat="1"/>
    <w:lsdException w:name="List Bullet 4" w:semiHidden="1" w:qFormat="1"/>
    <w:lsdException w:name="List Bullet 5" w:semiHidden="1" w:unhideWhenUsed="1"/>
    <w:lsdException w:name="List Number 2" w:uiPriority="16" w:unhideWhenUsed="1" w:qFormat="1"/>
    <w:lsdException w:name="List Number 3" w:uiPriority="16" w:unhideWhenUsed="1" w:qFormat="1"/>
    <w:lsdException w:name="List Number 4" w:uiPriority="16" w:unhideWhenUsed="1" w:qFormat="1"/>
    <w:lsdException w:name="List Number 5" w:semiHidden="1" w:unhideWhenUsed="1"/>
    <w:lsdException w:name="Title" w:uiPriority="33"/>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locked="0" w:semiHidden="1" w:uiPriority="17" w:unhideWhenUsed="1"/>
    <w:lsdException w:name="List Continue 2" w:locked="0" w:semiHidden="1" w:uiPriority="17" w:unhideWhenUsed="1"/>
    <w:lsdException w:name="List Continue 3" w:semiHidden="1" w:uiPriority="17" w:unhideWhenUsed="1"/>
    <w:lsdException w:name="List Continue 4" w:semiHidden="1" w:unhideWhenUsed="1"/>
    <w:lsdException w:name="List Continue 5" w:semiHidden="1" w:unhideWhenUsed="1"/>
    <w:lsdException w:name="Message Header" w:semiHidden="1" w:unhideWhenUsed="1"/>
    <w:lsdException w:name="Subtitle" w:semiHidden="1" w:uiPriority="11" w:unhideWhenUsed="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locked="0" w:semiHidden="1" w:unhideWhenUsed="1"/>
    <w:lsdException w:name="FollowedHyperlink" w:locked="0" w:unhideWhenUsed="1"/>
    <w:lsdException w:name="Strong" w:uiPriority="22" w:qFormat="1"/>
    <w:lsdException w:name="Emphasis" w:semiHidden="1" w:uiPriority="0" w:qFormat="1"/>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locked="0"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unhideWhenUsed="1"/>
    <w:lsdException w:name="No Spacing" w:locked="0" w:semiHidden="1" w:uiPriority="1"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17"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locked="0"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qFormat/>
    <w:rsid w:val="001563B4"/>
  </w:style>
  <w:style w:type="paragraph" w:styleId="Heading1">
    <w:name w:val="heading 1"/>
    <w:basedOn w:val="Normal"/>
    <w:next w:val="Normal"/>
    <w:link w:val="Heading1Char"/>
    <w:uiPriority w:val="9"/>
    <w:qFormat/>
    <w:rsid w:val="001563B4"/>
    <w:pPr>
      <w:keepNext/>
      <w:keepLines/>
      <w:numPr>
        <w:numId w:val="6"/>
      </w:numPr>
      <w:spacing w:before="200"/>
      <w:outlineLvl w:val="0"/>
    </w:pPr>
    <w:rPr>
      <w:rFonts w:asciiTheme="majorHAnsi" w:eastAsiaTheme="majorEastAsia" w:hAnsiTheme="majorHAnsi" w:cstheme="majorBidi"/>
      <w:b/>
      <w:color w:val="084781" w:themeColor="text2"/>
      <w:sz w:val="32"/>
      <w:szCs w:val="32"/>
    </w:rPr>
  </w:style>
  <w:style w:type="paragraph" w:styleId="Heading2">
    <w:name w:val="heading 2"/>
    <w:basedOn w:val="Normal"/>
    <w:next w:val="Normal"/>
    <w:link w:val="Heading2Char"/>
    <w:uiPriority w:val="9"/>
    <w:qFormat/>
    <w:rsid w:val="001563B4"/>
    <w:pPr>
      <w:keepNext/>
      <w:keepLines/>
      <w:numPr>
        <w:ilvl w:val="1"/>
        <w:numId w:val="6"/>
      </w:numPr>
      <w:spacing w:before="200" w:after="60"/>
      <w:outlineLvl w:val="1"/>
    </w:pPr>
    <w:rPr>
      <w:rFonts w:asciiTheme="majorHAnsi" w:eastAsiaTheme="majorEastAsia" w:hAnsiTheme="majorHAnsi" w:cstheme="majorBidi"/>
      <w:b/>
      <w:color w:val="084781" w:themeColor="text2"/>
      <w:sz w:val="28"/>
      <w:szCs w:val="26"/>
    </w:rPr>
  </w:style>
  <w:style w:type="paragraph" w:styleId="Heading3">
    <w:name w:val="heading 3"/>
    <w:basedOn w:val="Normal"/>
    <w:next w:val="Normal"/>
    <w:link w:val="Heading3Char"/>
    <w:uiPriority w:val="9"/>
    <w:qFormat/>
    <w:rsid w:val="001563B4"/>
    <w:pPr>
      <w:keepNext/>
      <w:keepLines/>
      <w:numPr>
        <w:ilvl w:val="2"/>
        <w:numId w:val="6"/>
      </w:numPr>
      <w:spacing w:before="200" w:after="60"/>
      <w:outlineLvl w:val="2"/>
    </w:pPr>
    <w:rPr>
      <w:rFonts w:asciiTheme="majorHAnsi" w:eastAsiaTheme="majorEastAsia" w:hAnsiTheme="majorHAnsi" w:cstheme="majorBidi"/>
      <w:b/>
      <w:color w:val="084781" w:themeColor="text2"/>
      <w:sz w:val="24"/>
      <w:szCs w:val="24"/>
    </w:rPr>
  </w:style>
  <w:style w:type="paragraph" w:styleId="Heading4">
    <w:name w:val="heading 4"/>
    <w:basedOn w:val="Normal"/>
    <w:next w:val="Normal"/>
    <w:link w:val="Heading4Char"/>
    <w:uiPriority w:val="9"/>
    <w:qFormat/>
    <w:rsid w:val="001563B4"/>
    <w:pPr>
      <w:keepNext/>
      <w:keepLines/>
      <w:spacing w:before="200" w:after="60"/>
      <w:outlineLvl w:val="3"/>
    </w:pPr>
    <w:rPr>
      <w:rFonts w:asciiTheme="majorHAnsi" w:eastAsiaTheme="majorEastAsia" w:hAnsiTheme="majorHAnsi" w:cstheme="majorBidi"/>
      <w:b/>
      <w:i/>
      <w:iCs/>
      <w:color w:val="084781" w:themeColor="text2"/>
    </w:rPr>
  </w:style>
  <w:style w:type="paragraph" w:styleId="Heading5">
    <w:name w:val="heading 5"/>
    <w:basedOn w:val="Normal"/>
    <w:next w:val="Normal"/>
    <w:link w:val="Heading5Char"/>
    <w:uiPriority w:val="9"/>
    <w:semiHidden/>
    <w:qFormat/>
    <w:locked/>
    <w:rsid w:val="001563B4"/>
    <w:pPr>
      <w:keepNext/>
      <w:keepLines/>
      <w:numPr>
        <w:ilvl w:val="4"/>
        <w:numId w:val="34"/>
      </w:numPr>
      <w:spacing w:before="200" w:after="60"/>
      <w:outlineLvl w:val="4"/>
    </w:pPr>
    <w:rPr>
      <w:rFonts w:asciiTheme="majorHAnsi" w:eastAsiaTheme="majorEastAsia" w:hAnsiTheme="majorHAnsi" w:cstheme="majorBidi"/>
      <w:color w:val="084781" w:themeColor="text2"/>
    </w:rPr>
  </w:style>
  <w:style w:type="paragraph" w:styleId="Heading6">
    <w:name w:val="heading 6"/>
    <w:basedOn w:val="Normal"/>
    <w:next w:val="Normal"/>
    <w:link w:val="Heading6Char"/>
    <w:uiPriority w:val="9"/>
    <w:semiHidden/>
    <w:qFormat/>
    <w:locked/>
    <w:rsid w:val="001563B4"/>
    <w:pPr>
      <w:keepNext/>
      <w:keepLines/>
      <w:numPr>
        <w:ilvl w:val="5"/>
        <w:numId w:val="34"/>
      </w:numPr>
      <w:spacing w:before="200" w:after="60"/>
      <w:outlineLvl w:val="5"/>
    </w:pPr>
    <w:rPr>
      <w:rFonts w:asciiTheme="majorHAnsi" w:eastAsiaTheme="majorEastAsia" w:hAnsiTheme="majorHAnsi" w:cstheme="majorBidi"/>
      <w:color w:val="084781" w:themeColor="text2"/>
    </w:rPr>
  </w:style>
  <w:style w:type="paragraph" w:styleId="Heading7">
    <w:name w:val="heading 7"/>
    <w:basedOn w:val="Normal"/>
    <w:next w:val="Normal"/>
    <w:link w:val="Heading7Char"/>
    <w:uiPriority w:val="9"/>
    <w:semiHidden/>
    <w:qFormat/>
    <w:locked/>
    <w:rsid w:val="001563B4"/>
    <w:pPr>
      <w:keepNext/>
      <w:keepLines/>
      <w:numPr>
        <w:ilvl w:val="6"/>
        <w:numId w:val="34"/>
      </w:numPr>
      <w:spacing w:before="200" w:after="60"/>
      <w:outlineLvl w:val="6"/>
    </w:pPr>
    <w:rPr>
      <w:rFonts w:asciiTheme="majorHAnsi" w:eastAsiaTheme="majorEastAsia" w:hAnsiTheme="majorHAnsi" w:cstheme="majorBidi"/>
      <w:i/>
      <w:iCs/>
      <w:color w:val="084781" w:themeColor="text2"/>
    </w:rPr>
  </w:style>
  <w:style w:type="paragraph" w:styleId="Heading8">
    <w:name w:val="heading 8"/>
    <w:basedOn w:val="Normal"/>
    <w:next w:val="Normal"/>
    <w:link w:val="Heading8Char"/>
    <w:uiPriority w:val="9"/>
    <w:qFormat/>
    <w:locked/>
    <w:rsid w:val="001563B4"/>
    <w:pPr>
      <w:keepNext/>
      <w:keepLines/>
      <w:numPr>
        <w:numId w:val="36"/>
      </w:numPr>
      <w:spacing w:before="200"/>
      <w:outlineLvl w:val="7"/>
    </w:pPr>
    <w:rPr>
      <w:rFonts w:asciiTheme="majorHAnsi" w:eastAsiaTheme="majorEastAsia" w:hAnsiTheme="majorHAnsi" w:cstheme="majorBidi"/>
      <w:b/>
      <w:color w:val="084781" w:themeColor="text2"/>
      <w:sz w:val="32"/>
      <w:szCs w:val="21"/>
    </w:rPr>
  </w:style>
  <w:style w:type="paragraph" w:styleId="Heading9">
    <w:name w:val="heading 9"/>
    <w:basedOn w:val="Normal"/>
    <w:next w:val="Normal"/>
    <w:link w:val="Heading9Char"/>
    <w:uiPriority w:val="9"/>
    <w:qFormat/>
    <w:locked/>
    <w:rsid w:val="001563B4"/>
    <w:pPr>
      <w:keepNext/>
      <w:keepLines/>
      <w:numPr>
        <w:ilvl w:val="1"/>
        <w:numId w:val="36"/>
      </w:numPr>
      <w:spacing w:before="200" w:after="60"/>
      <w:outlineLvl w:val="8"/>
    </w:pPr>
    <w:rPr>
      <w:rFonts w:asciiTheme="majorHAnsi" w:eastAsiaTheme="majorEastAsia" w:hAnsiTheme="majorHAnsi" w:cstheme="majorBidi"/>
      <w:b/>
      <w:iCs/>
      <w:color w:val="084781" w:themeColor="text2"/>
      <w:sz w:val="28"/>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1563B4"/>
    <w:rPr>
      <w:rFonts w:asciiTheme="majorHAnsi" w:eastAsiaTheme="majorEastAsia" w:hAnsiTheme="majorHAnsi" w:cstheme="majorBidi"/>
      <w:b/>
      <w:color w:val="084781" w:themeColor="text2"/>
      <w:sz w:val="32"/>
      <w:szCs w:val="32"/>
    </w:rPr>
  </w:style>
  <w:style w:type="character" w:customStyle="1" w:styleId="Heading2Char">
    <w:name w:val="Heading 2 Char"/>
    <w:basedOn w:val="DefaultParagraphFont"/>
    <w:link w:val="Heading2"/>
    <w:uiPriority w:val="9"/>
    <w:rsid w:val="001563B4"/>
    <w:rPr>
      <w:rFonts w:asciiTheme="majorHAnsi" w:eastAsiaTheme="majorEastAsia" w:hAnsiTheme="majorHAnsi" w:cstheme="majorBidi"/>
      <w:b/>
      <w:color w:val="084781" w:themeColor="text2"/>
      <w:sz w:val="28"/>
      <w:szCs w:val="26"/>
    </w:rPr>
  </w:style>
  <w:style w:type="character" w:customStyle="1" w:styleId="Heading3Char">
    <w:name w:val="Heading 3 Char"/>
    <w:basedOn w:val="DefaultParagraphFont"/>
    <w:link w:val="Heading3"/>
    <w:uiPriority w:val="9"/>
    <w:rsid w:val="001563B4"/>
    <w:rPr>
      <w:rFonts w:asciiTheme="majorHAnsi" w:eastAsiaTheme="majorEastAsia" w:hAnsiTheme="majorHAnsi" w:cstheme="majorBidi"/>
      <w:b/>
      <w:color w:val="084781" w:themeColor="text2"/>
      <w:sz w:val="24"/>
      <w:szCs w:val="24"/>
    </w:rPr>
  </w:style>
  <w:style w:type="paragraph" w:customStyle="1" w:styleId="DocTypeinBody">
    <w:name w:val="DocTypeinBody"/>
    <w:basedOn w:val="Normal"/>
    <w:next w:val="Normal"/>
    <w:link w:val="DocTypeinBodyChar"/>
    <w:uiPriority w:val="34"/>
    <w:rsid w:val="001563B4"/>
    <w:pPr>
      <w:tabs>
        <w:tab w:val="left" w:pos="1560"/>
      </w:tabs>
      <w:spacing w:before="0" w:after="0" w:line="240" w:lineRule="auto"/>
      <w:contextualSpacing/>
      <w:jc w:val="right"/>
    </w:pPr>
    <w:rPr>
      <w:color w:val="FFFFFF" w:themeColor="background1"/>
      <w:sz w:val="18"/>
    </w:rPr>
  </w:style>
  <w:style w:type="paragraph" w:customStyle="1" w:styleId="LetterRef">
    <w:name w:val="Letter Ref"/>
    <w:basedOn w:val="Normal"/>
    <w:uiPriority w:val="31"/>
    <w:rsid w:val="001563B4"/>
    <w:pPr>
      <w:spacing w:before="0" w:after="0" w:line="240" w:lineRule="auto"/>
      <w:contextualSpacing/>
    </w:pPr>
    <w:rPr>
      <w:sz w:val="16"/>
    </w:rPr>
  </w:style>
  <w:style w:type="character" w:customStyle="1" w:styleId="Heading4Char">
    <w:name w:val="Heading 4 Char"/>
    <w:basedOn w:val="DefaultParagraphFont"/>
    <w:link w:val="Heading4"/>
    <w:uiPriority w:val="9"/>
    <w:rsid w:val="001563B4"/>
    <w:rPr>
      <w:rFonts w:asciiTheme="majorHAnsi" w:eastAsiaTheme="majorEastAsia" w:hAnsiTheme="majorHAnsi" w:cstheme="majorBidi"/>
      <w:b/>
      <w:i/>
      <w:iCs/>
      <w:color w:val="084781" w:themeColor="text2"/>
    </w:rPr>
  </w:style>
  <w:style w:type="paragraph" w:styleId="ListBullet">
    <w:name w:val="List Bullet"/>
    <w:basedOn w:val="Normal"/>
    <w:uiPriority w:val="16"/>
    <w:qFormat/>
    <w:rsid w:val="001563B4"/>
    <w:pPr>
      <w:numPr>
        <w:numId w:val="2"/>
      </w:numPr>
    </w:pPr>
    <w:rPr>
      <w:color w:val="000000" w:themeColor="text1"/>
    </w:rPr>
  </w:style>
  <w:style w:type="paragraph" w:styleId="ListBullet2">
    <w:name w:val="List Bullet 2"/>
    <w:basedOn w:val="Normal"/>
    <w:uiPriority w:val="16"/>
    <w:qFormat/>
    <w:rsid w:val="001563B4"/>
    <w:pPr>
      <w:numPr>
        <w:ilvl w:val="1"/>
        <w:numId w:val="2"/>
      </w:numPr>
    </w:pPr>
    <w:rPr>
      <w:color w:val="000000" w:themeColor="text1"/>
    </w:rPr>
  </w:style>
  <w:style w:type="paragraph" w:styleId="ListNumber">
    <w:name w:val="List Number"/>
    <w:basedOn w:val="Normal"/>
    <w:uiPriority w:val="16"/>
    <w:qFormat/>
    <w:rsid w:val="001563B4"/>
    <w:pPr>
      <w:numPr>
        <w:numId w:val="21"/>
      </w:numPr>
      <w:contextualSpacing/>
    </w:pPr>
  </w:style>
  <w:style w:type="paragraph" w:styleId="ListNumber2">
    <w:name w:val="List Number 2"/>
    <w:basedOn w:val="ListContinue"/>
    <w:uiPriority w:val="16"/>
    <w:qFormat/>
    <w:rsid w:val="001563B4"/>
    <w:pPr>
      <w:numPr>
        <w:ilvl w:val="1"/>
        <w:numId w:val="21"/>
      </w:numPr>
    </w:pPr>
    <w:rPr>
      <w:i w:val="0"/>
    </w:rPr>
  </w:style>
  <w:style w:type="numbering" w:customStyle="1" w:styleId="Lists">
    <w:name w:val="Lists"/>
    <w:uiPriority w:val="99"/>
    <w:rsid w:val="001563B4"/>
    <w:pPr>
      <w:numPr>
        <w:numId w:val="7"/>
      </w:numPr>
    </w:pPr>
  </w:style>
  <w:style w:type="paragraph" w:styleId="ListNumber3">
    <w:name w:val="List Number 3"/>
    <w:basedOn w:val="ListNumber2"/>
    <w:uiPriority w:val="16"/>
    <w:qFormat/>
    <w:rsid w:val="001563B4"/>
    <w:pPr>
      <w:numPr>
        <w:ilvl w:val="2"/>
      </w:numPr>
    </w:pPr>
  </w:style>
  <w:style w:type="paragraph" w:styleId="Title">
    <w:name w:val="Title"/>
    <w:basedOn w:val="Normal"/>
    <w:next w:val="Normal"/>
    <w:link w:val="TitleChar"/>
    <w:uiPriority w:val="33"/>
    <w:rsid w:val="001563B4"/>
    <w:pPr>
      <w:contextualSpacing/>
      <w:jc w:val="right"/>
    </w:pPr>
    <w:rPr>
      <w:rFonts w:asciiTheme="majorHAnsi" w:eastAsiaTheme="majorEastAsia" w:hAnsiTheme="majorHAnsi" w:cstheme="majorBidi"/>
      <w:b/>
      <w:color w:val="084781" w:themeColor="text2"/>
      <w:sz w:val="40"/>
      <w:szCs w:val="52"/>
    </w:rPr>
  </w:style>
  <w:style w:type="character" w:customStyle="1" w:styleId="TitleChar">
    <w:name w:val="Title Char"/>
    <w:basedOn w:val="DefaultParagraphFont"/>
    <w:link w:val="Title"/>
    <w:uiPriority w:val="33"/>
    <w:rsid w:val="001563B4"/>
    <w:rPr>
      <w:rFonts w:asciiTheme="majorHAnsi" w:eastAsiaTheme="majorEastAsia" w:hAnsiTheme="majorHAnsi" w:cstheme="majorBidi"/>
      <w:b/>
      <w:color w:val="084781" w:themeColor="text2"/>
      <w:sz w:val="40"/>
      <w:szCs w:val="52"/>
    </w:rPr>
  </w:style>
  <w:style w:type="paragraph" w:styleId="TOC1">
    <w:name w:val="toc 1"/>
    <w:basedOn w:val="Normal"/>
    <w:next w:val="Normal"/>
    <w:autoRedefine/>
    <w:uiPriority w:val="39"/>
    <w:rsid w:val="001563B4"/>
    <w:pPr>
      <w:tabs>
        <w:tab w:val="right" w:leader="dot" w:pos="14572"/>
      </w:tabs>
      <w:spacing w:before="0" w:after="0"/>
      <w:ind w:left="720" w:hanging="720"/>
    </w:pPr>
  </w:style>
  <w:style w:type="paragraph" w:styleId="TOCHeading">
    <w:name w:val="TOC Heading"/>
    <w:basedOn w:val="Heading1"/>
    <w:next w:val="Normal"/>
    <w:uiPriority w:val="39"/>
    <w:rsid w:val="001563B4"/>
    <w:pPr>
      <w:numPr>
        <w:numId w:val="0"/>
      </w:numPr>
      <w:outlineLvl w:val="9"/>
    </w:pPr>
    <w:rPr>
      <w:sz w:val="44"/>
    </w:rPr>
  </w:style>
  <w:style w:type="paragraph" w:styleId="Footer">
    <w:name w:val="footer"/>
    <w:basedOn w:val="Normal"/>
    <w:link w:val="FooterChar"/>
    <w:uiPriority w:val="99"/>
    <w:rsid w:val="001563B4"/>
    <w:pPr>
      <w:tabs>
        <w:tab w:val="left" w:pos="6804"/>
        <w:tab w:val="left" w:pos="8505"/>
      </w:tabs>
      <w:spacing w:before="0" w:after="0" w:line="240" w:lineRule="auto"/>
      <w:ind w:right="113"/>
      <w:contextualSpacing/>
    </w:pPr>
    <w:rPr>
      <w:rFonts w:asciiTheme="majorHAnsi" w:hAnsiTheme="majorHAnsi"/>
      <w:b/>
      <w:color w:val="FFFFFF" w:themeColor="background1"/>
      <w:sz w:val="16"/>
    </w:rPr>
  </w:style>
  <w:style w:type="character" w:customStyle="1" w:styleId="FooterChar">
    <w:name w:val="Footer Char"/>
    <w:basedOn w:val="DefaultParagraphFont"/>
    <w:link w:val="Footer"/>
    <w:uiPriority w:val="99"/>
    <w:rsid w:val="001563B4"/>
    <w:rPr>
      <w:rFonts w:asciiTheme="majorHAnsi" w:hAnsiTheme="majorHAnsi"/>
      <w:b/>
      <w:color w:val="FFFFFF" w:themeColor="background1"/>
      <w:sz w:val="16"/>
    </w:rPr>
  </w:style>
  <w:style w:type="paragraph" w:styleId="ListBullet3">
    <w:name w:val="List Bullet 3"/>
    <w:basedOn w:val="Normal"/>
    <w:uiPriority w:val="16"/>
    <w:qFormat/>
    <w:rsid w:val="001563B4"/>
    <w:pPr>
      <w:numPr>
        <w:ilvl w:val="2"/>
        <w:numId w:val="2"/>
      </w:numPr>
    </w:pPr>
    <w:rPr>
      <w:color w:val="000000" w:themeColor="text1"/>
    </w:rPr>
  </w:style>
  <w:style w:type="table" w:styleId="TableGrid">
    <w:name w:val="Table Grid"/>
    <w:basedOn w:val="TableNormal"/>
    <w:uiPriority w:val="59"/>
    <w:rsid w:val="001563B4"/>
    <w:pPr>
      <w:spacing w:before="0" w:after="0" w:line="240" w:lineRule="auto"/>
    </w:pPr>
    <w:tblPr>
      <w:tblStyleRowBandSize w:val="1"/>
      <w:tblBorders>
        <w:insideH w:val="single" w:sz="4" w:space="0" w:color="C8CDCF" w:themeColor="accent3" w:themeTint="66"/>
      </w:tblBorders>
      <w:tblCellMar>
        <w:top w:w="57" w:type="dxa"/>
        <w:bottom w:w="57" w:type="dxa"/>
      </w:tblCellMar>
    </w:tblPr>
    <w:tcPr>
      <w:shd w:val="clear" w:color="auto" w:fill="E6F4F8" w:themeFill="background2" w:themeFillTint="33"/>
    </w:tcPr>
    <w:tblStylePr w:type="firstRow">
      <w:rPr>
        <w:b/>
        <w:color w:val="FFFFFF" w:themeColor="background1"/>
      </w:rPr>
      <w:tblPr/>
      <w:tcPr>
        <w:shd w:val="clear" w:color="auto" w:fill="084781" w:themeFill="accent2"/>
      </w:tcPr>
    </w:tblStylePr>
    <w:tblStylePr w:type="lastRow">
      <w:rPr>
        <w:b/>
      </w:rPr>
      <w:tblPr/>
      <w:tcPr>
        <w:shd w:val="clear" w:color="auto" w:fill="E3E6E7" w:themeFill="accent3" w:themeFillTint="33"/>
      </w:tcPr>
    </w:tblStylePr>
    <w:tblStylePr w:type="firstCol">
      <w:rPr>
        <w:b/>
      </w:rPr>
    </w:tblStylePr>
    <w:tblStylePr w:type="lastCol">
      <w:pPr>
        <w:jc w:val="right"/>
      </w:pPr>
      <w:rPr>
        <w:b/>
      </w:rPr>
    </w:tblStylePr>
    <w:tblStylePr w:type="band1Horz">
      <w:tblPr/>
      <w:tcPr>
        <w:shd w:val="clear" w:color="auto" w:fill="E6F4F8" w:themeFill="background2" w:themeFillTint="33"/>
      </w:tcPr>
    </w:tblStylePr>
    <w:tblStylePr w:type="band2Horz">
      <w:tblPr/>
      <w:tcPr>
        <w:shd w:val="clear" w:color="auto" w:fill="B8DAFA" w:themeFill="text2" w:themeFillTint="33"/>
      </w:tcPr>
    </w:tblStylePr>
  </w:style>
  <w:style w:type="paragraph" w:styleId="Caption">
    <w:name w:val="caption"/>
    <w:next w:val="Normal"/>
    <w:uiPriority w:val="35"/>
    <w:qFormat/>
    <w:rsid w:val="001563B4"/>
    <w:pPr>
      <w:spacing w:before="60" w:after="360"/>
    </w:pPr>
    <w:rPr>
      <w:b/>
      <w:bCs/>
      <w:i/>
      <w:sz w:val="16"/>
      <w:szCs w:val="18"/>
    </w:rPr>
  </w:style>
  <w:style w:type="paragraph" w:styleId="Header">
    <w:name w:val="header"/>
    <w:basedOn w:val="Normal"/>
    <w:link w:val="HeaderChar"/>
    <w:uiPriority w:val="44"/>
    <w:rsid w:val="001563B4"/>
    <w:pPr>
      <w:tabs>
        <w:tab w:val="center" w:pos="4513"/>
        <w:tab w:val="right" w:pos="9026"/>
      </w:tabs>
      <w:spacing w:after="0" w:line="240" w:lineRule="auto"/>
    </w:pPr>
    <w:rPr>
      <w:sz w:val="16"/>
    </w:rPr>
  </w:style>
  <w:style w:type="character" w:customStyle="1" w:styleId="HeaderChar">
    <w:name w:val="Header Char"/>
    <w:basedOn w:val="DefaultParagraphFont"/>
    <w:link w:val="Header"/>
    <w:uiPriority w:val="44"/>
    <w:rsid w:val="001563B4"/>
    <w:rPr>
      <w:sz w:val="16"/>
    </w:rPr>
  </w:style>
  <w:style w:type="paragraph" w:styleId="BalloonText">
    <w:name w:val="Balloon Text"/>
    <w:basedOn w:val="Normal"/>
    <w:link w:val="BalloonTextChar"/>
    <w:uiPriority w:val="99"/>
    <w:semiHidden/>
    <w:unhideWhenUsed/>
    <w:locked/>
    <w:rsid w:val="001563B4"/>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1563B4"/>
    <w:rPr>
      <w:rFonts w:ascii="Tahoma" w:hAnsi="Tahoma" w:cs="Tahoma"/>
      <w:sz w:val="16"/>
      <w:szCs w:val="16"/>
    </w:rPr>
  </w:style>
  <w:style w:type="character" w:styleId="PlaceholderText">
    <w:name w:val="Placeholder Text"/>
    <w:basedOn w:val="DefaultParagraphFont"/>
    <w:uiPriority w:val="99"/>
    <w:unhideWhenUsed/>
    <w:rsid w:val="001563B4"/>
    <w:rPr>
      <w:noProof w:val="0"/>
      <w:color w:val="FF0000"/>
      <w:sz w:val="22"/>
      <w:lang w:val="en-AU"/>
    </w:rPr>
  </w:style>
  <w:style w:type="paragraph" w:styleId="ListNumber4">
    <w:name w:val="List Number 4"/>
    <w:basedOn w:val="ListNumber3"/>
    <w:uiPriority w:val="16"/>
    <w:qFormat/>
    <w:locked/>
    <w:rsid w:val="001563B4"/>
    <w:pPr>
      <w:numPr>
        <w:ilvl w:val="3"/>
      </w:numPr>
    </w:pPr>
  </w:style>
  <w:style w:type="character" w:styleId="Hyperlink">
    <w:name w:val="Hyperlink"/>
    <w:basedOn w:val="DefaultParagraphFont"/>
    <w:uiPriority w:val="99"/>
    <w:rsid w:val="001563B4"/>
    <w:rPr>
      <w:noProof w:val="0"/>
      <w:color w:val="0000FF"/>
      <w:u w:val="single"/>
      <w:lang w:val="en-AU"/>
    </w:rPr>
  </w:style>
  <w:style w:type="paragraph" w:styleId="Bibliography">
    <w:name w:val="Bibliography"/>
    <w:basedOn w:val="Normal"/>
    <w:next w:val="Normal"/>
    <w:uiPriority w:val="37"/>
    <w:semiHidden/>
    <w:unhideWhenUsed/>
    <w:locked/>
    <w:rsid w:val="001563B4"/>
  </w:style>
  <w:style w:type="paragraph" w:styleId="BlockText">
    <w:name w:val="Block Text"/>
    <w:basedOn w:val="Normal"/>
    <w:uiPriority w:val="99"/>
    <w:semiHidden/>
    <w:unhideWhenUsed/>
    <w:locked/>
    <w:rsid w:val="001563B4"/>
    <w:pPr>
      <w:pBdr>
        <w:top w:val="single" w:sz="2" w:space="10" w:color="01999B" w:themeColor="accent1"/>
        <w:left w:val="single" w:sz="2" w:space="10" w:color="01999B" w:themeColor="accent1"/>
        <w:bottom w:val="single" w:sz="2" w:space="10" w:color="01999B" w:themeColor="accent1"/>
        <w:right w:val="single" w:sz="2" w:space="10" w:color="01999B" w:themeColor="accent1"/>
      </w:pBdr>
      <w:ind w:left="1152" w:right="1152"/>
    </w:pPr>
    <w:rPr>
      <w:rFonts w:asciiTheme="minorHAnsi" w:eastAsiaTheme="minorEastAsia" w:hAnsiTheme="minorHAnsi"/>
      <w:i/>
      <w:iCs/>
      <w:color w:val="01999B" w:themeColor="accent1"/>
    </w:rPr>
  </w:style>
  <w:style w:type="paragraph" w:styleId="BodyText">
    <w:name w:val="Body Text"/>
    <w:basedOn w:val="Normal"/>
    <w:link w:val="BodyTextChar"/>
    <w:uiPriority w:val="99"/>
    <w:semiHidden/>
    <w:unhideWhenUsed/>
    <w:locked/>
    <w:rsid w:val="001563B4"/>
  </w:style>
  <w:style w:type="character" w:customStyle="1" w:styleId="BodyTextChar">
    <w:name w:val="Body Text Char"/>
    <w:basedOn w:val="DefaultParagraphFont"/>
    <w:link w:val="BodyText"/>
    <w:uiPriority w:val="99"/>
    <w:semiHidden/>
    <w:rsid w:val="001563B4"/>
  </w:style>
  <w:style w:type="paragraph" w:styleId="BodyText2">
    <w:name w:val="Body Text 2"/>
    <w:basedOn w:val="Normal"/>
    <w:link w:val="BodyText2Char"/>
    <w:uiPriority w:val="99"/>
    <w:semiHidden/>
    <w:unhideWhenUsed/>
    <w:locked/>
    <w:rsid w:val="001563B4"/>
    <w:pPr>
      <w:spacing w:line="480" w:lineRule="auto"/>
    </w:pPr>
  </w:style>
  <w:style w:type="character" w:customStyle="1" w:styleId="BodyText2Char">
    <w:name w:val="Body Text 2 Char"/>
    <w:basedOn w:val="DefaultParagraphFont"/>
    <w:link w:val="BodyText2"/>
    <w:uiPriority w:val="99"/>
    <w:semiHidden/>
    <w:rsid w:val="001563B4"/>
  </w:style>
  <w:style w:type="paragraph" w:styleId="BodyText3">
    <w:name w:val="Body Text 3"/>
    <w:basedOn w:val="Normal"/>
    <w:link w:val="BodyText3Char"/>
    <w:uiPriority w:val="99"/>
    <w:semiHidden/>
    <w:unhideWhenUsed/>
    <w:locked/>
    <w:rsid w:val="001563B4"/>
    <w:rPr>
      <w:sz w:val="16"/>
      <w:szCs w:val="16"/>
    </w:rPr>
  </w:style>
  <w:style w:type="character" w:customStyle="1" w:styleId="BodyText3Char">
    <w:name w:val="Body Text 3 Char"/>
    <w:basedOn w:val="DefaultParagraphFont"/>
    <w:link w:val="BodyText3"/>
    <w:uiPriority w:val="99"/>
    <w:semiHidden/>
    <w:rsid w:val="001563B4"/>
    <w:rPr>
      <w:sz w:val="16"/>
      <w:szCs w:val="16"/>
    </w:rPr>
  </w:style>
  <w:style w:type="paragraph" w:styleId="BodyTextFirstIndent">
    <w:name w:val="Body Text First Indent"/>
    <w:basedOn w:val="BodyText"/>
    <w:link w:val="BodyTextFirstIndentChar"/>
    <w:uiPriority w:val="99"/>
    <w:semiHidden/>
    <w:unhideWhenUsed/>
    <w:locked/>
    <w:rsid w:val="001563B4"/>
    <w:pPr>
      <w:spacing w:after="170"/>
      <w:ind w:firstLine="360"/>
    </w:pPr>
  </w:style>
  <w:style w:type="character" w:customStyle="1" w:styleId="BodyTextFirstIndentChar">
    <w:name w:val="Body Text First Indent Char"/>
    <w:basedOn w:val="BodyTextChar"/>
    <w:link w:val="BodyTextFirstIndent"/>
    <w:uiPriority w:val="99"/>
    <w:semiHidden/>
    <w:rsid w:val="001563B4"/>
  </w:style>
  <w:style w:type="paragraph" w:styleId="BodyTextIndent">
    <w:name w:val="Body Text Indent"/>
    <w:basedOn w:val="Normal"/>
    <w:link w:val="BodyTextIndentChar"/>
    <w:uiPriority w:val="99"/>
    <w:semiHidden/>
    <w:unhideWhenUsed/>
    <w:locked/>
    <w:rsid w:val="001563B4"/>
    <w:pPr>
      <w:ind w:left="283"/>
    </w:pPr>
  </w:style>
  <w:style w:type="character" w:customStyle="1" w:styleId="BodyTextIndentChar">
    <w:name w:val="Body Text Indent Char"/>
    <w:basedOn w:val="DefaultParagraphFont"/>
    <w:link w:val="BodyTextIndent"/>
    <w:uiPriority w:val="99"/>
    <w:semiHidden/>
    <w:rsid w:val="001563B4"/>
  </w:style>
  <w:style w:type="paragraph" w:styleId="BodyTextFirstIndent2">
    <w:name w:val="Body Text First Indent 2"/>
    <w:basedOn w:val="BodyTextIndent"/>
    <w:link w:val="BodyTextFirstIndent2Char"/>
    <w:uiPriority w:val="99"/>
    <w:semiHidden/>
    <w:unhideWhenUsed/>
    <w:locked/>
    <w:rsid w:val="001563B4"/>
    <w:pPr>
      <w:spacing w:after="170"/>
      <w:ind w:left="360" w:firstLine="360"/>
    </w:pPr>
  </w:style>
  <w:style w:type="character" w:customStyle="1" w:styleId="BodyTextFirstIndent2Char">
    <w:name w:val="Body Text First Indent 2 Char"/>
    <w:basedOn w:val="BodyTextIndentChar"/>
    <w:link w:val="BodyTextFirstIndent2"/>
    <w:uiPriority w:val="99"/>
    <w:semiHidden/>
    <w:rsid w:val="001563B4"/>
  </w:style>
  <w:style w:type="paragraph" w:styleId="BodyTextIndent2">
    <w:name w:val="Body Text Indent 2"/>
    <w:basedOn w:val="Normal"/>
    <w:link w:val="BodyTextIndent2Char"/>
    <w:uiPriority w:val="99"/>
    <w:semiHidden/>
    <w:unhideWhenUsed/>
    <w:locked/>
    <w:rsid w:val="001563B4"/>
    <w:pPr>
      <w:spacing w:line="480" w:lineRule="auto"/>
      <w:ind w:left="283"/>
    </w:pPr>
  </w:style>
  <w:style w:type="character" w:customStyle="1" w:styleId="BodyTextIndent2Char">
    <w:name w:val="Body Text Indent 2 Char"/>
    <w:basedOn w:val="DefaultParagraphFont"/>
    <w:link w:val="BodyTextIndent2"/>
    <w:uiPriority w:val="99"/>
    <w:semiHidden/>
    <w:rsid w:val="001563B4"/>
  </w:style>
  <w:style w:type="paragraph" w:styleId="BodyTextIndent3">
    <w:name w:val="Body Text Indent 3"/>
    <w:basedOn w:val="Normal"/>
    <w:link w:val="BodyTextIndent3Char"/>
    <w:uiPriority w:val="99"/>
    <w:semiHidden/>
    <w:unhideWhenUsed/>
    <w:locked/>
    <w:rsid w:val="001563B4"/>
    <w:pPr>
      <w:ind w:left="283"/>
    </w:pPr>
    <w:rPr>
      <w:sz w:val="16"/>
      <w:szCs w:val="16"/>
    </w:rPr>
  </w:style>
  <w:style w:type="character" w:customStyle="1" w:styleId="BodyTextIndent3Char">
    <w:name w:val="Body Text Indent 3 Char"/>
    <w:basedOn w:val="DefaultParagraphFont"/>
    <w:link w:val="BodyTextIndent3"/>
    <w:uiPriority w:val="99"/>
    <w:semiHidden/>
    <w:rsid w:val="001563B4"/>
    <w:rPr>
      <w:sz w:val="16"/>
      <w:szCs w:val="16"/>
    </w:rPr>
  </w:style>
  <w:style w:type="character" w:styleId="BookTitle">
    <w:name w:val="Book Title"/>
    <w:basedOn w:val="DefaultParagraphFont"/>
    <w:uiPriority w:val="33"/>
    <w:semiHidden/>
    <w:qFormat/>
    <w:locked/>
    <w:rsid w:val="001563B4"/>
    <w:rPr>
      <w:b/>
      <w:bCs/>
      <w:smallCaps/>
      <w:noProof w:val="0"/>
      <w:spacing w:val="5"/>
      <w:lang w:val="en-AU"/>
    </w:rPr>
  </w:style>
  <w:style w:type="paragraph" w:styleId="Closing">
    <w:name w:val="Closing"/>
    <w:basedOn w:val="Normal"/>
    <w:link w:val="ClosingChar"/>
    <w:uiPriority w:val="99"/>
    <w:semiHidden/>
    <w:unhideWhenUsed/>
    <w:locked/>
    <w:rsid w:val="001563B4"/>
    <w:pPr>
      <w:spacing w:after="0" w:line="240" w:lineRule="auto"/>
      <w:ind w:left="4252"/>
    </w:pPr>
  </w:style>
  <w:style w:type="character" w:customStyle="1" w:styleId="ClosingChar">
    <w:name w:val="Closing Char"/>
    <w:basedOn w:val="DefaultParagraphFont"/>
    <w:link w:val="Closing"/>
    <w:uiPriority w:val="99"/>
    <w:semiHidden/>
    <w:rsid w:val="001563B4"/>
  </w:style>
  <w:style w:type="table" w:styleId="ColourfulGrid">
    <w:name w:val="Colorful Grid"/>
    <w:basedOn w:val="TableNormal"/>
    <w:uiPriority w:val="73"/>
    <w:locked/>
    <w:rsid w:val="001563B4"/>
    <w:pPr>
      <w:spacing w:after="0" w:line="240" w:lineRule="auto"/>
    </w:p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urfulGridAccent1">
    <w:name w:val="Colorful Grid Accent 1"/>
    <w:basedOn w:val="TableNormal"/>
    <w:uiPriority w:val="73"/>
    <w:locked/>
    <w:rsid w:val="001563B4"/>
    <w:pPr>
      <w:spacing w:after="0" w:line="240" w:lineRule="auto"/>
    </w:pPr>
    <w:tblPr>
      <w:tblStyleRowBandSize w:val="1"/>
      <w:tblStyleColBandSize w:val="1"/>
      <w:tblBorders>
        <w:insideH w:val="single" w:sz="4" w:space="0" w:color="FFFFFF" w:themeColor="background1"/>
      </w:tblBorders>
    </w:tblPr>
    <w:tcPr>
      <w:shd w:val="clear" w:color="auto" w:fill="B8FDFE" w:themeFill="accent1" w:themeFillTint="33"/>
    </w:tcPr>
    <w:tblStylePr w:type="firstRow">
      <w:rPr>
        <w:b/>
        <w:bCs/>
      </w:rPr>
      <w:tblPr/>
      <w:tcPr>
        <w:shd w:val="clear" w:color="auto" w:fill="72FBFE" w:themeFill="accent1" w:themeFillTint="66"/>
      </w:tcPr>
    </w:tblStylePr>
    <w:tblStylePr w:type="lastRow">
      <w:rPr>
        <w:b/>
        <w:bCs/>
        <w:color w:val="000000" w:themeColor="text1"/>
      </w:rPr>
      <w:tblPr/>
      <w:tcPr>
        <w:shd w:val="clear" w:color="auto" w:fill="72FBFE" w:themeFill="accent1" w:themeFillTint="66"/>
      </w:tcPr>
    </w:tblStylePr>
    <w:tblStylePr w:type="firstCol">
      <w:rPr>
        <w:color w:val="FFFFFF" w:themeColor="background1"/>
      </w:rPr>
      <w:tblPr/>
      <w:tcPr>
        <w:shd w:val="clear" w:color="auto" w:fill="007273" w:themeFill="accent1" w:themeFillShade="BF"/>
      </w:tcPr>
    </w:tblStylePr>
    <w:tblStylePr w:type="lastCol">
      <w:rPr>
        <w:color w:val="FFFFFF" w:themeColor="background1"/>
      </w:rPr>
      <w:tblPr/>
      <w:tcPr>
        <w:shd w:val="clear" w:color="auto" w:fill="007273" w:themeFill="accent1" w:themeFillShade="BF"/>
      </w:tcPr>
    </w:tblStylePr>
    <w:tblStylePr w:type="band1Vert">
      <w:tblPr/>
      <w:tcPr>
        <w:shd w:val="clear" w:color="auto" w:fill="4FFBFE" w:themeFill="accent1" w:themeFillTint="7F"/>
      </w:tcPr>
    </w:tblStylePr>
    <w:tblStylePr w:type="band1Horz">
      <w:tblPr/>
      <w:tcPr>
        <w:shd w:val="clear" w:color="auto" w:fill="4FFBFE" w:themeFill="accent1" w:themeFillTint="7F"/>
      </w:tcPr>
    </w:tblStylePr>
  </w:style>
  <w:style w:type="table" w:styleId="ColourfulGridAccent2">
    <w:name w:val="Colorful Grid Accent 2"/>
    <w:basedOn w:val="TableNormal"/>
    <w:uiPriority w:val="73"/>
    <w:locked/>
    <w:rsid w:val="001563B4"/>
    <w:pPr>
      <w:spacing w:after="0" w:line="240" w:lineRule="auto"/>
    </w:pPr>
    <w:tblPr>
      <w:tblStyleRowBandSize w:val="1"/>
      <w:tblStyleColBandSize w:val="1"/>
      <w:tblBorders>
        <w:insideH w:val="single" w:sz="4" w:space="0" w:color="FFFFFF" w:themeColor="background1"/>
      </w:tblBorders>
    </w:tblPr>
    <w:tcPr>
      <w:shd w:val="clear" w:color="auto" w:fill="B8DAFA" w:themeFill="accent2" w:themeFillTint="33"/>
    </w:tcPr>
    <w:tblStylePr w:type="firstRow">
      <w:rPr>
        <w:b/>
        <w:bCs/>
      </w:rPr>
      <w:tblPr/>
      <w:tcPr>
        <w:shd w:val="clear" w:color="auto" w:fill="72B6F6" w:themeFill="accent2" w:themeFillTint="66"/>
      </w:tcPr>
    </w:tblStylePr>
    <w:tblStylePr w:type="lastRow">
      <w:rPr>
        <w:b/>
        <w:bCs/>
        <w:color w:val="000000" w:themeColor="text1"/>
      </w:rPr>
      <w:tblPr/>
      <w:tcPr>
        <w:shd w:val="clear" w:color="auto" w:fill="72B6F6" w:themeFill="accent2" w:themeFillTint="66"/>
      </w:tcPr>
    </w:tblStylePr>
    <w:tblStylePr w:type="firstCol">
      <w:rPr>
        <w:color w:val="FFFFFF" w:themeColor="background1"/>
      </w:rPr>
      <w:tblPr/>
      <w:tcPr>
        <w:shd w:val="clear" w:color="auto" w:fill="063460" w:themeFill="accent2" w:themeFillShade="BF"/>
      </w:tcPr>
    </w:tblStylePr>
    <w:tblStylePr w:type="lastCol">
      <w:rPr>
        <w:color w:val="FFFFFF" w:themeColor="background1"/>
      </w:rPr>
      <w:tblPr/>
      <w:tcPr>
        <w:shd w:val="clear" w:color="auto" w:fill="063460" w:themeFill="accent2" w:themeFillShade="BF"/>
      </w:tcPr>
    </w:tblStylePr>
    <w:tblStylePr w:type="band1Vert">
      <w:tblPr/>
      <w:tcPr>
        <w:shd w:val="clear" w:color="auto" w:fill="4FA4F4" w:themeFill="accent2" w:themeFillTint="7F"/>
      </w:tcPr>
    </w:tblStylePr>
    <w:tblStylePr w:type="band1Horz">
      <w:tblPr/>
      <w:tcPr>
        <w:shd w:val="clear" w:color="auto" w:fill="4FA4F4" w:themeFill="accent2" w:themeFillTint="7F"/>
      </w:tcPr>
    </w:tblStylePr>
  </w:style>
  <w:style w:type="table" w:styleId="ColourfulGridAccent3">
    <w:name w:val="Colorful Grid Accent 3"/>
    <w:basedOn w:val="TableNormal"/>
    <w:uiPriority w:val="73"/>
    <w:locked/>
    <w:rsid w:val="001563B4"/>
    <w:pPr>
      <w:spacing w:after="0" w:line="240" w:lineRule="auto"/>
    </w:pPr>
    <w:tblPr>
      <w:tblStyleRowBandSize w:val="1"/>
      <w:tblStyleColBandSize w:val="1"/>
      <w:tblBorders>
        <w:insideH w:val="single" w:sz="4" w:space="0" w:color="FFFFFF" w:themeColor="background1"/>
      </w:tblBorders>
    </w:tblPr>
    <w:tcPr>
      <w:shd w:val="clear" w:color="auto" w:fill="E3E6E7" w:themeFill="accent3" w:themeFillTint="33"/>
    </w:tcPr>
    <w:tblStylePr w:type="firstRow">
      <w:rPr>
        <w:b/>
        <w:bCs/>
      </w:rPr>
      <w:tblPr/>
      <w:tcPr>
        <w:shd w:val="clear" w:color="auto" w:fill="C8CDCF" w:themeFill="accent3" w:themeFillTint="66"/>
      </w:tcPr>
    </w:tblStylePr>
    <w:tblStylePr w:type="lastRow">
      <w:rPr>
        <w:b/>
        <w:bCs/>
        <w:color w:val="000000" w:themeColor="text1"/>
      </w:rPr>
      <w:tblPr/>
      <w:tcPr>
        <w:shd w:val="clear" w:color="auto" w:fill="C8CDCF" w:themeFill="accent3" w:themeFillTint="66"/>
      </w:tcPr>
    </w:tblStylePr>
    <w:tblStylePr w:type="firstCol">
      <w:rPr>
        <w:color w:val="FFFFFF" w:themeColor="background1"/>
      </w:rPr>
      <w:tblPr/>
      <w:tcPr>
        <w:shd w:val="clear" w:color="auto" w:fill="586266" w:themeFill="accent3" w:themeFillShade="BF"/>
      </w:tcPr>
    </w:tblStylePr>
    <w:tblStylePr w:type="lastCol">
      <w:rPr>
        <w:color w:val="FFFFFF" w:themeColor="background1"/>
      </w:rPr>
      <w:tblPr/>
      <w:tcPr>
        <w:shd w:val="clear" w:color="auto" w:fill="586266" w:themeFill="accent3" w:themeFillShade="BF"/>
      </w:tcPr>
    </w:tblStylePr>
    <w:tblStylePr w:type="band1Vert">
      <w:tblPr/>
      <w:tcPr>
        <w:shd w:val="clear" w:color="auto" w:fill="BAC1C4" w:themeFill="accent3" w:themeFillTint="7F"/>
      </w:tcPr>
    </w:tblStylePr>
    <w:tblStylePr w:type="band1Horz">
      <w:tblPr/>
      <w:tcPr>
        <w:shd w:val="clear" w:color="auto" w:fill="BAC1C4" w:themeFill="accent3" w:themeFillTint="7F"/>
      </w:tcPr>
    </w:tblStylePr>
  </w:style>
  <w:style w:type="table" w:styleId="ColourfulGridAccent4">
    <w:name w:val="Colorful Grid Accent 4"/>
    <w:basedOn w:val="TableNormal"/>
    <w:uiPriority w:val="73"/>
    <w:locked/>
    <w:rsid w:val="001563B4"/>
    <w:pPr>
      <w:spacing w:after="0" w:line="240" w:lineRule="auto"/>
    </w:pPr>
    <w:tblPr>
      <w:tblStyleRowBandSize w:val="1"/>
      <w:tblStyleColBandSize w:val="1"/>
      <w:tblBorders>
        <w:insideH w:val="single" w:sz="4" w:space="0" w:color="FFFFFF" w:themeColor="background1"/>
      </w:tblBorders>
    </w:tblPr>
    <w:tcPr>
      <w:shd w:val="clear" w:color="auto" w:fill="DBF1F1" w:themeFill="accent4" w:themeFillTint="33"/>
    </w:tcPr>
    <w:tblStylePr w:type="firstRow">
      <w:rPr>
        <w:b/>
        <w:bCs/>
      </w:rPr>
      <w:tblPr/>
      <w:tcPr>
        <w:shd w:val="clear" w:color="auto" w:fill="B8E3E3" w:themeFill="accent4" w:themeFillTint="66"/>
      </w:tcPr>
    </w:tblStylePr>
    <w:tblStylePr w:type="lastRow">
      <w:rPr>
        <w:b/>
        <w:bCs/>
        <w:color w:val="000000" w:themeColor="text1"/>
      </w:rPr>
      <w:tblPr/>
      <w:tcPr>
        <w:shd w:val="clear" w:color="auto" w:fill="B8E3E3" w:themeFill="accent4" w:themeFillTint="66"/>
      </w:tcPr>
    </w:tblStylePr>
    <w:tblStylePr w:type="firstCol">
      <w:rPr>
        <w:color w:val="FFFFFF" w:themeColor="background1"/>
      </w:rPr>
      <w:tblPr/>
      <w:tcPr>
        <w:shd w:val="clear" w:color="auto" w:fill="388F8F" w:themeFill="accent4" w:themeFillShade="BF"/>
      </w:tcPr>
    </w:tblStylePr>
    <w:tblStylePr w:type="lastCol">
      <w:rPr>
        <w:color w:val="FFFFFF" w:themeColor="background1"/>
      </w:rPr>
      <w:tblPr/>
      <w:tcPr>
        <w:shd w:val="clear" w:color="auto" w:fill="388F8F" w:themeFill="accent4" w:themeFillShade="BF"/>
      </w:tcPr>
    </w:tblStylePr>
    <w:tblStylePr w:type="band1Vert">
      <w:tblPr/>
      <w:tcPr>
        <w:shd w:val="clear" w:color="auto" w:fill="A7DDDD" w:themeFill="accent4" w:themeFillTint="7F"/>
      </w:tcPr>
    </w:tblStylePr>
    <w:tblStylePr w:type="band1Horz">
      <w:tblPr/>
      <w:tcPr>
        <w:shd w:val="clear" w:color="auto" w:fill="A7DDDD" w:themeFill="accent4" w:themeFillTint="7F"/>
      </w:tcPr>
    </w:tblStylePr>
  </w:style>
  <w:style w:type="table" w:styleId="ColourfulGridAccent5">
    <w:name w:val="Colorful Grid Accent 5"/>
    <w:basedOn w:val="TableNormal"/>
    <w:uiPriority w:val="73"/>
    <w:locked/>
    <w:rsid w:val="001563B4"/>
    <w:pPr>
      <w:spacing w:after="0" w:line="240" w:lineRule="auto"/>
    </w:pPr>
    <w:tblPr>
      <w:tblStyleRowBandSize w:val="1"/>
      <w:tblStyleColBandSize w:val="1"/>
      <w:tblBorders>
        <w:insideH w:val="single" w:sz="4" w:space="0" w:color="FFFFFF" w:themeColor="background1"/>
      </w:tblBorders>
    </w:tblPr>
    <w:tcPr>
      <w:shd w:val="clear" w:color="auto" w:fill="BCFFDA" w:themeFill="accent5" w:themeFillTint="33"/>
    </w:tcPr>
    <w:tblStylePr w:type="firstRow">
      <w:rPr>
        <w:b/>
        <w:bCs/>
      </w:rPr>
      <w:tblPr/>
      <w:tcPr>
        <w:shd w:val="clear" w:color="auto" w:fill="79FFB5" w:themeFill="accent5" w:themeFillTint="66"/>
      </w:tcPr>
    </w:tblStylePr>
    <w:tblStylePr w:type="lastRow">
      <w:rPr>
        <w:b/>
        <w:bCs/>
        <w:color w:val="000000" w:themeColor="text1"/>
      </w:rPr>
      <w:tblPr/>
      <w:tcPr>
        <w:shd w:val="clear" w:color="auto" w:fill="79FFB5" w:themeFill="accent5" w:themeFillTint="66"/>
      </w:tcPr>
    </w:tblStylePr>
    <w:tblStylePr w:type="firstCol">
      <w:rPr>
        <w:color w:val="FFFFFF" w:themeColor="background1"/>
      </w:rPr>
      <w:tblPr/>
      <w:tcPr>
        <w:shd w:val="clear" w:color="auto" w:fill="00833B" w:themeFill="accent5" w:themeFillShade="BF"/>
      </w:tcPr>
    </w:tblStylePr>
    <w:tblStylePr w:type="lastCol">
      <w:rPr>
        <w:color w:val="FFFFFF" w:themeColor="background1"/>
      </w:rPr>
      <w:tblPr/>
      <w:tcPr>
        <w:shd w:val="clear" w:color="auto" w:fill="00833B" w:themeFill="accent5" w:themeFillShade="BF"/>
      </w:tcPr>
    </w:tblStylePr>
    <w:tblStylePr w:type="band1Vert">
      <w:tblPr/>
      <w:tcPr>
        <w:shd w:val="clear" w:color="auto" w:fill="58FFA3" w:themeFill="accent5" w:themeFillTint="7F"/>
      </w:tcPr>
    </w:tblStylePr>
    <w:tblStylePr w:type="band1Horz">
      <w:tblPr/>
      <w:tcPr>
        <w:shd w:val="clear" w:color="auto" w:fill="58FFA3" w:themeFill="accent5" w:themeFillTint="7F"/>
      </w:tcPr>
    </w:tblStylePr>
  </w:style>
  <w:style w:type="table" w:styleId="ColourfulGridAccent6">
    <w:name w:val="Colorful Grid Accent 6"/>
    <w:basedOn w:val="TableNormal"/>
    <w:uiPriority w:val="73"/>
    <w:locked/>
    <w:rsid w:val="001563B4"/>
    <w:pPr>
      <w:spacing w:after="0" w:line="240" w:lineRule="auto"/>
    </w:pPr>
    <w:tblPr>
      <w:tblStyleRowBandSize w:val="1"/>
      <w:tblStyleColBandSize w:val="1"/>
      <w:tblBorders>
        <w:insideH w:val="single" w:sz="4" w:space="0" w:color="FFFFFF" w:themeColor="background1"/>
      </w:tblBorders>
    </w:tblPr>
    <w:tcPr>
      <w:shd w:val="clear" w:color="auto" w:fill="E6F4F8" w:themeFill="accent6" w:themeFillTint="33"/>
    </w:tcPr>
    <w:tblStylePr w:type="firstRow">
      <w:rPr>
        <w:b/>
        <w:bCs/>
      </w:rPr>
      <w:tblPr/>
      <w:tcPr>
        <w:shd w:val="clear" w:color="auto" w:fill="CEE9F2" w:themeFill="accent6" w:themeFillTint="66"/>
      </w:tcPr>
    </w:tblStylePr>
    <w:tblStylePr w:type="lastRow">
      <w:rPr>
        <w:b/>
        <w:bCs/>
        <w:color w:val="000000" w:themeColor="text1"/>
      </w:rPr>
      <w:tblPr/>
      <w:tcPr>
        <w:shd w:val="clear" w:color="auto" w:fill="CEE9F2" w:themeFill="accent6" w:themeFillTint="66"/>
      </w:tcPr>
    </w:tblStylePr>
    <w:tblStylePr w:type="firstCol">
      <w:rPr>
        <w:color w:val="FFFFFF" w:themeColor="background1"/>
      </w:rPr>
      <w:tblPr/>
      <w:tcPr>
        <w:shd w:val="clear" w:color="auto" w:fill="3FA9CD" w:themeFill="accent6" w:themeFillShade="BF"/>
      </w:tcPr>
    </w:tblStylePr>
    <w:tblStylePr w:type="lastCol">
      <w:rPr>
        <w:color w:val="FFFFFF" w:themeColor="background1"/>
      </w:rPr>
      <w:tblPr/>
      <w:tcPr>
        <w:shd w:val="clear" w:color="auto" w:fill="3FA9CD" w:themeFill="accent6" w:themeFillShade="BF"/>
      </w:tcPr>
    </w:tblStylePr>
    <w:tblStylePr w:type="band1Vert">
      <w:tblPr/>
      <w:tcPr>
        <w:shd w:val="clear" w:color="auto" w:fill="C3E4EF" w:themeFill="accent6" w:themeFillTint="7F"/>
      </w:tcPr>
    </w:tblStylePr>
    <w:tblStylePr w:type="band1Horz">
      <w:tblPr/>
      <w:tcPr>
        <w:shd w:val="clear" w:color="auto" w:fill="C3E4EF" w:themeFill="accent6" w:themeFillTint="7F"/>
      </w:tcPr>
    </w:tblStylePr>
  </w:style>
  <w:style w:type="table" w:styleId="ColourfulList">
    <w:name w:val="Colorful List"/>
    <w:basedOn w:val="TableNormal"/>
    <w:uiPriority w:val="72"/>
    <w:locked/>
    <w:rsid w:val="001563B4"/>
    <w:pPr>
      <w:spacing w:after="0" w:line="240" w:lineRule="auto"/>
    </w:p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063866" w:themeFill="accent2" w:themeFillShade="CC"/>
      </w:tcPr>
    </w:tblStylePr>
    <w:tblStylePr w:type="lastRow">
      <w:rPr>
        <w:b/>
        <w:bCs/>
        <w:color w:val="063866"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urfulListAccent1">
    <w:name w:val="Colorful List Accent 1"/>
    <w:basedOn w:val="TableNormal"/>
    <w:uiPriority w:val="72"/>
    <w:locked/>
    <w:rsid w:val="001563B4"/>
    <w:pPr>
      <w:spacing w:after="0" w:line="240" w:lineRule="auto"/>
    </w:pPr>
    <w:tblPr>
      <w:tblStyleRowBandSize w:val="1"/>
      <w:tblStyleColBandSize w:val="1"/>
    </w:tblPr>
    <w:tcPr>
      <w:shd w:val="clear" w:color="auto" w:fill="DCFEFE" w:themeFill="accent1" w:themeFillTint="19"/>
    </w:tcPr>
    <w:tblStylePr w:type="firstRow">
      <w:rPr>
        <w:b/>
        <w:bCs/>
        <w:color w:val="FFFFFF" w:themeColor="background1"/>
      </w:rPr>
      <w:tblPr/>
      <w:tcPr>
        <w:tcBorders>
          <w:bottom w:val="single" w:sz="12" w:space="0" w:color="FFFFFF" w:themeColor="background1"/>
        </w:tcBorders>
        <w:shd w:val="clear" w:color="auto" w:fill="063866" w:themeFill="accent2" w:themeFillShade="CC"/>
      </w:tcPr>
    </w:tblStylePr>
    <w:tblStylePr w:type="lastRow">
      <w:rPr>
        <w:b/>
        <w:bCs/>
        <w:color w:val="063866"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7FDFE" w:themeFill="accent1" w:themeFillTint="3F"/>
      </w:tcPr>
    </w:tblStylePr>
    <w:tblStylePr w:type="band1Horz">
      <w:tblPr/>
      <w:tcPr>
        <w:shd w:val="clear" w:color="auto" w:fill="B8FDFE" w:themeFill="accent1" w:themeFillTint="33"/>
      </w:tcPr>
    </w:tblStylePr>
  </w:style>
  <w:style w:type="table" w:styleId="ColourfulListAccent2">
    <w:name w:val="Colorful List Accent 2"/>
    <w:basedOn w:val="TableNormal"/>
    <w:uiPriority w:val="72"/>
    <w:locked/>
    <w:rsid w:val="001563B4"/>
    <w:pPr>
      <w:spacing w:after="0" w:line="240" w:lineRule="auto"/>
    </w:pPr>
    <w:tblPr>
      <w:tblStyleRowBandSize w:val="1"/>
      <w:tblStyleColBandSize w:val="1"/>
    </w:tblPr>
    <w:tcPr>
      <w:shd w:val="clear" w:color="auto" w:fill="DCEDFD" w:themeFill="accent2" w:themeFillTint="19"/>
    </w:tcPr>
    <w:tblStylePr w:type="firstRow">
      <w:rPr>
        <w:b/>
        <w:bCs/>
        <w:color w:val="FFFFFF" w:themeColor="background1"/>
      </w:rPr>
      <w:tblPr/>
      <w:tcPr>
        <w:tcBorders>
          <w:bottom w:val="single" w:sz="12" w:space="0" w:color="FFFFFF" w:themeColor="background1"/>
        </w:tcBorders>
        <w:shd w:val="clear" w:color="auto" w:fill="063866" w:themeFill="accent2" w:themeFillShade="CC"/>
      </w:tcPr>
    </w:tblStylePr>
    <w:tblStylePr w:type="lastRow">
      <w:rPr>
        <w:b/>
        <w:bCs/>
        <w:color w:val="063866"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8D2F9" w:themeFill="accent2" w:themeFillTint="3F"/>
      </w:tcPr>
    </w:tblStylePr>
    <w:tblStylePr w:type="band1Horz">
      <w:tblPr/>
      <w:tcPr>
        <w:shd w:val="clear" w:color="auto" w:fill="B8DAFA" w:themeFill="accent2" w:themeFillTint="33"/>
      </w:tcPr>
    </w:tblStylePr>
  </w:style>
  <w:style w:type="table" w:styleId="ColourfulListAccent3">
    <w:name w:val="Colorful List Accent 3"/>
    <w:basedOn w:val="TableNormal"/>
    <w:uiPriority w:val="72"/>
    <w:locked/>
    <w:rsid w:val="001563B4"/>
    <w:pPr>
      <w:spacing w:after="0" w:line="240" w:lineRule="auto"/>
    </w:pPr>
    <w:tblPr>
      <w:tblStyleRowBandSize w:val="1"/>
      <w:tblStyleColBandSize w:val="1"/>
    </w:tblPr>
    <w:tcPr>
      <w:shd w:val="clear" w:color="auto" w:fill="F1F2F3" w:themeFill="accent3" w:themeFillTint="19"/>
    </w:tcPr>
    <w:tblStylePr w:type="firstRow">
      <w:rPr>
        <w:b/>
        <w:bCs/>
        <w:color w:val="FFFFFF" w:themeColor="background1"/>
      </w:rPr>
      <w:tblPr/>
      <w:tcPr>
        <w:tcBorders>
          <w:bottom w:val="single" w:sz="12" w:space="0" w:color="FFFFFF" w:themeColor="background1"/>
        </w:tcBorders>
        <w:shd w:val="clear" w:color="auto" w:fill="3B9999" w:themeFill="accent4" w:themeFillShade="CC"/>
      </w:tcPr>
    </w:tblStylePr>
    <w:tblStylePr w:type="lastRow">
      <w:rPr>
        <w:b/>
        <w:bCs/>
        <w:color w:val="3B9999"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E0E2" w:themeFill="accent3" w:themeFillTint="3F"/>
      </w:tcPr>
    </w:tblStylePr>
    <w:tblStylePr w:type="band1Horz">
      <w:tblPr/>
      <w:tcPr>
        <w:shd w:val="clear" w:color="auto" w:fill="E3E6E7" w:themeFill="accent3" w:themeFillTint="33"/>
      </w:tcPr>
    </w:tblStylePr>
  </w:style>
  <w:style w:type="table" w:styleId="ColourfulListAccent4">
    <w:name w:val="Colorful List Accent 4"/>
    <w:basedOn w:val="TableNormal"/>
    <w:uiPriority w:val="72"/>
    <w:locked/>
    <w:rsid w:val="001563B4"/>
    <w:pPr>
      <w:spacing w:after="0" w:line="240" w:lineRule="auto"/>
    </w:pPr>
    <w:tblPr>
      <w:tblStyleRowBandSize w:val="1"/>
      <w:tblStyleColBandSize w:val="1"/>
    </w:tblPr>
    <w:tcPr>
      <w:shd w:val="clear" w:color="auto" w:fill="EDF8F8" w:themeFill="accent4" w:themeFillTint="19"/>
    </w:tcPr>
    <w:tblStylePr w:type="firstRow">
      <w:rPr>
        <w:b/>
        <w:bCs/>
        <w:color w:val="FFFFFF" w:themeColor="background1"/>
      </w:rPr>
      <w:tblPr/>
      <w:tcPr>
        <w:tcBorders>
          <w:bottom w:val="single" w:sz="12" w:space="0" w:color="FFFFFF" w:themeColor="background1"/>
        </w:tcBorders>
        <w:shd w:val="clear" w:color="auto" w:fill="5E696D" w:themeFill="accent3" w:themeFillShade="CC"/>
      </w:tcPr>
    </w:tblStylePr>
    <w:tblStylePr w:type="lastRow">
      <w:rPr>
        <w:b/>
        <w:bCs/>
        <w:color w:val="5E696D"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EEEE" w:themeFill="accent4" w:themeFillTint="3F"/>
      </w:tcPr>
    </w:tblStylePr>
    <w:tblStylePr w:type="band1Horz">
      <w:tblPr/>
      <w:tcPr>
        <w:shd w:val="clear" w:color="auto" w:fill="DBF1F1" w:themeFill="accent4" w:themeFillTint="33"/>
      </w:tcPr>
    </w:tblStylePr>
  </w:style>
  <w:style w:type="table" w:styleId="ColourfulListAccent5">
    <w:name w:val="Colorful List Accent 5"/>
    <w:basedOn w:val="TableNormal"/>
    <w:uiPriority w:val="72"/>
    <w:locked/>
    <w:rsid w:val="001563B4"/>
    <w:pPr>
      <w:spacing w:after="0" w:line="240" w:lineRule="auto"/>
    </w:pPr>
    <w:tblPr>
      <w:tblStyleRowBandSize w:val="1"/>
      <w:tblStyleColBandSize w:val="1"/>
    </w:tblPr>
    <w:tcPr>
      <w:shd w:val="clear" w:color="auto" w:fill="DEFFEC" w:themeFill="accent5" w:themeFillTint="19"/>
    </w:tcPr>
    <w:tblStylePr w:type="firstRow">
      <w:rPr>
        <w:b/>
        <w:bCs/>
        <w:color w:val="FFFFFF" w:themeColor="background1"/>
      </w:rPr>
      <w:tblPr/>
      <w:tcPr>
        <w:tcBorders>
          <w:bottom w:val="single" w:sz="12" w:space="0" w:color="FFFFFF" w:themeColor="background1"/>
        </w:tcBorders>
        <w:shd w:val="clear" w:color="auto" w:fill="4DB0D1" w:themeFill="accent6" w:themeFillShade="CC"/>
      </w:tcPr>
    </w:tblStylePr>
    <w:tblStylePr w:type="lastRow">
      <w:rPr>
        <w:b/>
        <w:bCs/>
        <w:color w:val="4DB0D1"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D1" w:themeFill="accent5" w:themeFillTint="3F"/>
      </w:tcPr>
    </w:tblStylePr>
    <w:tblStylePr w:type="band1Horz">
      <w:tblPr/>
      <w:tcPr>
        <w:shd w:val="clear" w:color="auto" w:fill="BCFFDA" w:themeFill="accent5" w:themeFillTint="33"/>
      </w:tcPr>
    </w:tblStylePr>
  </w:style>
  <w:style w:type="table" w:styleId="ColourfulListAccent6">
    <w:name w:val="Colorful List Accent 6"/>
    <w:basedOn w:val="TableNormal"/>
    <w:uiPriority w:val="72"/>
    <w:locked/>
    <w:rsid w:val="001563B4"/>
    <w:pPr>
      <w:spacing w:after="0" w:line="240" w:lineRule="auto"/>
    </w:pPr>
    <w:tblPr>
      <w:tblStyleRowBandSize w:val="1"/>
      <w:tblStyleColBandSize w:val="1"/>
    </w:tblPr>
    <w:tcPr>
      <w:shd w:val="clear" w:color="auto" w:fill="F3F9FC" w:themeFill="accent6" w:themeFillTint="19"/>
    </w:tcPr>
    <w:tblStylePr w:type="firstRow">
      <w:rPr>
        <w:b/>
        <w:bCs/>
        <w:color w:val="FFFFFF" w:themeColor="background1"/>
      </w:rPr>
      <w:tblPr/>
      <w:tcPr>
        <w:tcBorders>
          <w:bottom w:val="single" w:sz="12" w:space="0" w:color="FFFFFF" w:themeColor="background1"/>
        </w:tcBorders>
        <w:shd w:val="clear" w:color="auto" w:fill="008C3F" w:themeFill="accent5" w:themeFillShade="CC"/>
      </w:tcPr>
    </w:tblStylePr>
    <w:tblStylePr w:type="lastRow">
      <w:rPr>
        <w:b/>
        <w:bCs/>
        <w:color w:val="008C3F"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1F7" w:themeFill="accent6" w:themeFillTint="3F"/>
      </w:tcPr>
    </w:tblStylePr>
    <w:tblStylePr w:type="band1Horz">
      <w:tblPr/>
      <w:tcPr>
        <w:shd w:val="clear" w:color="auto" w:fill="E6F4F8" w:themeFill="accent6" w:themeFillTint="33"/>
      </w:tcPr>
    </w:tblStylePr>
  </w:style>
  <w:style w:type="table" w:styleId="ColourfulShading">
    <w:name w:val="Colorful Shading"/>
    <w:basedOn w:val="TableNormal"/>
    <w:uiPriority w:val="71"/>
    <w:locked/>
    <w:rsid w:val="001563B4"/>
    <w:pPr>
      <w:spacing w:after="0" w:line="240" w:lineRule="auto"/>
    </w:pPr>
    <w:tblPr>
      <w:tblStyleRowBandSize w:val="1"/>
      <w:tblStyleColBandSize w:val="1"/>
      <w:tblBorders>
        <w:top w:val="single" w:sz="24" w:space="0" w:color="084781"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08478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urfulShadingAccent1">
    <w:name w:val="Colorful Shading Accent 1"/>
    <w:basedOn w:val="TableNormal"/>
    <w:uiPriority w:val="71"/>
    <w:locked/>
    <w:rsid w:val="001563B4"/>
    <w:pPr>
      <w:spacing w:after="0" w:line="240" w:lineRule="auto"/>
    </w:pPr>
    <w:tblPr>
      <w:tblStyleRowBandSize w:val="1"/>
      <w:tblStyleColBandSize w:val="1"/>
      <w:tblBorders>
        <w:top w:val="single" w:sz="24" w:space="0" w:color="084781" w:themeColor="accent2"/>
        <w:left w:val="single" w:sz="4" w:space="0" w:color="01999B" w:themeColor="accent1"/>
        <w:bottom w:val="single" w:sz="4" w:space="0" w:color="01999B" w:themeColor="accent1"/>
        <w:right w:val="single" w:sz="4" w:space="0" w:color="01999B" w:themeColor="accent1"/>
        <w:insideH w:val="single" w:sz="4" w:space="0" w:color="FFFFFF" w:themeColor="background1"/>
        <w:insideV w:val="single" w:sz="4" w:space="0" w:color="FFFFFF" w:themeColor="background1"/>
      </w:tblBorders>
    </w:tblPr>
    <w:tcPr>
      <w:shd w:val="clear" w:color="auto" w:fill="DCFEFE" w:themeFill="accent1" w:themeFillTint="19"/>
    </w:tcPr>
    <w:tblStylePr w:type="firstRow">
      <w:rPr>
        <w:b/>
        <w:bCs/>
      </w:rPr>
      <w:tblPr/>
      <w:tcPr>
        <w:tcBorders>
          <w:top w:val="nil"/>
          <w:left w:val="nil"/>
          <w:bottom w:val="single" w:sz="24" w:space="0" w:color="08478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5B5C" w:themeFill="accent1" w:themeFillShade="99"/>
      </w:tcPr>
    </w:tblStylePr>
    <w:tblStylePr w:type="firstCol">
      <w:rPr>
        <w:color w:val="FFFFFF" w:themeColor="background1"/>
      </w:rPr>
      <w:tblPr/>
      <w:tcPr>
        <w:tcBorders>
          <w:top w:val="nil"/>
          <w:left w:val="nil"/>
          <w:bottom w:val="nil"/>
          <w:right w:val="nil"/>
          <w:insideH w:val="single" w:sz="4" w:space="0" w:color="005B5C" w:themeColor="accent1" w:themeShade="99"/>
          <w:insideV w:val="nil"/>
        </w:tcBorders>
        <w:shd w:val="clear" w:color="auto" w:fill="005B5C"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5B5C" w:themeFill="accent1" w:themeFillShade="99"/>
      </w:tcPr>
    </w:tblStylePr>
    <w:tblStylePr w:type="band1Vert">
      <w:tblPr/>
      <w:tcPr>
        <w:shd w:val="clear" w:color="auto" w:fill="72FBFE" w:themeFill="accent1" w:themeFillTint="66"/>
      </w:tcPr>
    </w:tblStylePr>
    <w:tblStylePr w:type="band1Horz">
      <w:tblPr/>
      <w:tcPr>
        <w:shd w:val="clear" w:color="auto" w:fill="4FFBFE" w:themeFill="accent1" w:themeFillTint="7F"/>
      </w:tcPr>
    </w:tblStylePr>
    <w:tblStylePr w:type="neCell">
      <w:rPr>
        <w:color w:val="000000" w:themeColor="text1"/>
      </w:rPr>
    </w:tblStylePr>
    <w:tblStylePr w:type="nwCell">
      <w:rPr>
        <w:color w:val="000000" w:themeColor="text1"/>
      </w:rPr>
    </w:tblStylePr>
  </w:style>
  <w:style w:type="table" w:styleId="ColourfulShadingAccent2">
    <w:name w:val="Colorful Shading Accent 2"/>
    <w:basedOn w:val="TableNormal"/>
    <w:uiPriority w:val="71"/>
    <w:locked/>
    <w:rsid w:val="001563B4"/>
    <w:pPr>
      <w:spacing w:after="0" w:line="240" w:lineRule="auto"/>
    </w:pPr>
    <w:tblPr>
      <w:tblStyleRowBandSize w:val="1"/>
      <w:tblStyleColBandSize w:val="1"/>
      <w:tblBorders>
        <w:top w:val="single" w:sz="24" w:space="0" w:color="084781" w:themeColor="accent2"/>
        <w:left w:val="single" w:sz="4" w:space="0" w:color="084781" w:themeColor="accent2"/>
        <w:bottom w:val="single" w:sz="4" w:space="0" w:color="084781" w:themeColor="accent2"/>
        <w:right w:val="single" w:sz="4" w:space="0" w:color="084781" w:themeColor="accent2"/>
        <w:insideH w:val="single" w:sz="4" w:space="0" w:color="FFFFFF" w:themeColor="background1"/>
        <w:insideV w:val="single" w:sz="4" w:space="0" w:color="FFFFFF" w:themeColor="background1"/>
      </w:tblBorders>
    </w:tblPr>
    <w:tcPr>
      <w:shd w:val="clear" w:color="auto" w:fill="DCEDFD" w:themeFill="accent2" w:themeFillTint="19"/>
    </w:tcPr>
    <w:tblStylePr w:type="firstRow">
      <w:rPr>
        <w:b/>
        <w:bCs/>
      </w:rPr>
      <w:tblPr/>
      <w:tcPr>
        <w:tcBorders>
          <w:top w:val="nil"/>
          <w:left w:val="nil"/>
          <w:bottom w:val="single" w:sz="24" w:space="0" w:color="08478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42A4D" w:themeFill="accent2" w:themeFillShade="99"/>
      </w:tcPr>
    </w:tblStylePr>
    <w:tblStylePr w:type="firstCol">
      <w:rPr>
        <w:color w:val="FFFFFF" w:themeColor="background1"/>
      </w:rPr>
      <w:tblPr/>
      <w:tcPr>
        <w:tcBorders>
          <w:top w:val="nil"/>
          <w:left w:val="nil"/>
          <w:bottom w:val="nil"/>
          <w:right w:val="nil"/>
          <w:insideH w:val="single" w:sz="4" w:space="0" w:color="042A4D" w:themeColor="accent2" w:themeShade="99"/>
          <w:insideV w:val="nil"/>
        </w:tcBorders>
        <w:shd w:val="clear" w:color="auto" w:fill="042A4D"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042A4D" w:themeFill="accent2" w:themeFillShade="99"/>
      </w:tcPr>
    </w:tblStylePr>
    <w:tblStylePr w:type="band1Vert">
      <w:tblPr/>
      <w:tcPr>
        <w:shd w:val="clear" w:color="auto" w:fill="72B6F6" w:themeFill="accent2" w:themeFillTint="66"/>
      </w:tcPr>
    </w:tblStylePr>
    <w:tblStylePr w:type="band1Horz">
      <w:tblPr/>
      <w:tcPr>
        <w:shd w:val="clear" w:color="auto" w:fill="4FA4F4" w:themeFill="accent2" w:themeFillTint="7F"/>
      </w:tcPr>
    </w:tblStylePr>
    <w:tblStylePr w:type="neCell">
      <w:rPr>
        <w:color w:val="000000" w:themeColor="text1"/>
      </w:rPr>
    </w:tblStylePr>
    <w:tblStylePr w:type="nwCell">
      <w:rPr>
        <w:color w:val="000000" w:themeColor="text1"/>
      </w:rPr>
    </w:tblStylePr>
  </w:style>
  <w:style w:type="table" w:styleId="ColourfulShadingAccent3">
    <w:name w:val="Colorful Shading Accent 3"/>
    <w:basedOn w:val="TableNormal"/>
    <w:uiPriority w:val="71"/>
    <w:locked/>
    <w:rsid w:val="001563B4"/>
    <w:pPr>
      <w:spacing w:after="0" w:line="240" w:lineRule="auto"/>
    </w:pPr>
    <w:tblPr>
      <w:tblStyleRowBandSize w:val="1"/>
      <w:tblStyleColBandSize w:val="1"/>
      <w:tblBorders>
        <w:top w:val="single" w:sz="24" w:space="0" w:color="50BBBB" w:themeColor="accent4"/>
        <w:left w:val="single" w:sz="4" w:space="0" w:color="768489" w:themeColor="accent3"/>
        <w:bottom w:val="single" w:sz="4" w:space="0" w:color="768489" w:themeColor="accent3"/>
        <w:right w:val="single" w:sz="4" w:space="0" w:color="768489" w:themeColor="accent3"/>
        <w:insideH w:val="single" w:sz="4" w:space="0" w:color="FFFFFF" w:themeColor="background1"/>
        <w:insideV w:val="single" w:sz="4" w:space="0" w:color="FFFFFF" w:themeColor="background1"/>
      </w:tblBorders>
    </w:tblPr>
    <w:tcPr>
      <w:shd w:val="clear" w:color="auto" w:fill="F1F2F3" w:themeFill="accent3" w:themeFillTint="19"/>
    </w:tcPr>
    <w:tblStylePr w:type="firstRow">
      <w:rPr>
        <w:b/>
        <w:bCs/>
      </w:rPr>
      <w:tblPr/>
      <w:tcPr>
        <w:tcBorders>
          <w:top w:val="nil"/>
          <w:left w:val="nil"/>
          <w:bottom w:val="single" w:sz="24" w:space="0" w:color="50BBBB"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64F52" w:themeFill="accent3" w:themeFillShade="99"/>
      </w:tcPr>
    </w:tblStylePr>
    <w:tblStylePr w:type="firstCol">
      <w:rPr>
        <w:color w:val="FFFFFF" w:themeColor="background1"/>
      </w:rPr>
      <w:tblPr/>
      <w:tcPr>
        <w:tcBorders>
          <w:top w:val="nil"/>
          <w:left w:val="nil"/>
          <w:bottom w:val="nil"/>
          <w:right w:val="nil"/>
          <w:insideH w:val="single" w:sz="4" w:space="0" w:color="464F52" w:themeColor="accent3" w:themeShade="99"/>
          <w:insideV w:val="nil"/>
        </w:tcBorders>
        <w:shd w:val="clear" w:color="auto" w:fill="464F52"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464F52" w:themeFill="accent3" w:themeFillShade="99"/>
      </w:tcPr>
    </w:tblStylePr>
    <w:tblStylePr w:type="band1Vert">
      <w:tblPr/>
      <w:tcPr>
        <w:shd w:val="clear" w:color="auto" w:fill="C8CDCF" w:themeFill="accent3" w:themeFillTint="66"/>
      </w:tcPr>
    </w:tblStylePr>
    <w:tblStylePr w:type="band1Horz">
      <w:tblPr/>
      <w:tcPr>
        <w:shd w:val="clear" w:color="auto" w:fill="BAC1C4" w:themeFill="accent3" w:themeFillTint="7F"/>
      </w:tcPr>
    </w:tblStylePr>
  </w:style>
  <w:style w:type="table" w:styleId="ColourfulShadingAccent4">
    <w:name w:val="Colorful Shading Accent 4"/>
    <w:basedOn w:val="TableNormal"/>
    <w:uiPriority w:val="71"/>
    <w:locked/>
    <w:rsid w:val="001563B4"/>
    <w:pPr>
      <w:spacing w:after="0" w:line="240" w:lineRule="auto"/>
    </w:pPr>
    <w:tblPr>
      <w:tblStyleRowBandSize w:val="1"/>
      <w:tblStyleColBandSize w:val="1"/>
      <w:tblBorders>
        <w:top w:val="single" w:sz="24" w:space="0" w:color="768489" w:themeColor="accent3"/>
        <w:left w:val="single" w:sz="4" w:space="0" w:color="50BBBB" w:themeColor="accent4"/>
        <w:bottom w:val="single" w:sz="4" w:space="0" w:color="50BBBB" w:themeColor="accent4"/>
        <w:right w:val="single" w:sz="4" w:space="0" w:color="50BBBB" w:themeColor="accent4"/>
        <w:insideH w:val="single" w:sz="4" w:space="0" w:color="FFFFFF" w:themeColor="background1"/>
        <w:insideV w:val="single" w:sz="4" w:space="0" w:color="FFFFFF" w:themeColor="background1"/>
      </w:tblBorders>
    </w:tblPr>
    <w:tcPr>
      <w:shd w:val="clear" w:color="auto" w:fill="EDF8F8" w:themeFill="accent4" w:themeFillTint="19"/>
    </w:tcPr>
    <w:tblStylePr w:type="firstRow">
      <w:rPr>
        <w:b/>
        <w:bCs/>
      </w:rPr>
      <w:tblPr/>
      <w:tcPr>
        <w:tcBorders>
          <w:top w:val="nil"/>
          <w:left w:val="nil"/>
          <w:bottom w:val="single" w:sz="24" w:space="0" w:color="76848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7373" w:themeFill="accent4" w:themeFillShade="99"/>
      </w:tcPr>
    </w:tblStylePr>
    <w:tblStylePr w:type="firstCol">
      <w:rPr>
        <w:color w:val="FFFFFF" w:themeColor="background1"/>
      </w:rPr>
      <w:tblPr/>
      <w:tcPr>
        <w:tcBorders>
          <w:top w:val="nil"/>
          <w:left w:val="nil"/>
          <w:bottom w:val="nil"/>
          <w:right w:val="nil"/>
          <w:insideH w:val="single" w:sz="4" w:space="0" w:color="2C7373" w:themeColor="accent4" w:themeShade="99"/>
          <w:insideV w:val="nil"/>
        </w:tcBorders>
        <w:shd w:val="clear" w:color="auto" w:fill="2C7373"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2C7373" w:themeFill="accent4" w:themeFillShade="99"/>
      </w:tcPr>
    </w:tblStylePr>
    <w:tblStylePr w:type="band1Vert">
      <w:tblPr/>
      <w:tcPr>
        <w:shd w:val="clear" w:color="auto" w:fill="B8E3E3" w:themeFill="accent4" w:themeFillTint="66"/>
      </w:tcPr>
    </w:tblStylePr>
    <w:tblStylePr w:type="band1Horz">
      <w:tblPr/>
      <w:tcPr>
        <w:shd w:val="clear" w:color="auto" w:fill="A7DDDD" w:themeFill="accent4" w:themeFillTint="7F"/>
      </w:tcPr>
    </w:tblStylePr>
    <w:tblStylePr w:type="neCell">
      <w:rPr>
        <w:color w:val="000000" w:themeColor="text1"/>
      </w:rPr>
    </w:tblStylePr>
    <w:tblStylePr w:type="nwCell">
      <w:rPr>
        <w:color w:val="000000" w:themeColor="text1"/>
      </w:rPr>
    </w:tblStylePr>
  </w:style>
  <w:style w:type="table" w:styleId="ColourfulShadingAccent5">
    <w:name w:val="Colorful Shading Accent 5"/>
    <w:basedOn w:val="TableNormal"/>
    <w:uiPriority w:val="71"/>
    <w:locked/>
    <w:rsid w:val="001563B4"/>
    <w:pPr>
      <w:spacing w:after="0" w:line="240" w:lineRule="auto"/>
    </w:pPr>
    <w:tblPr>
      <w:tblStyleRowBandSize w:val="1"/>
      <w:tblStyleColBandSize w:val="1"/>
      <w:tblBorders>
        <w:top w:val="single" w:sz="24" w:space="0" w:color="87CAE0" w:themeColor="accent6"/>
        <w:left w:val="single" w:sz="4" w:space="0" w:color="00B050" w:themeColor="accent5"/>
        <w:bottom w:val="single" w:sz="4" w:space="0" w:color="00B050" w:themeColor="accent5"/>
        <w:right w:val="single" w:sz="4" w:space="0" w:color="00B050" w:themeColor="accent5"/>
        <w:insideH w:val="single" w:sz="4" w:space="0" w:color="FFFFFF" w:themeColor="background1"/>
        <w:insideV w:val="single" w:sz="4" w:space="0" w:color="FFFFFF" w:themeColor="background1"/>
      </w:tblBorders>
    </w:tblPr>
    <w:tcPr>
      <w:shd w:val="clear" w:color="auto" w:fill="DEFFEC" w:themeFill="accent5" w:themeFillTint="19"/>
    </w:tcPr>
    <w:tblStylePr w:type="firstRow">
      <w:rPr>
        <w:b/>
        <w:bCs/>
      </w:rPr>
      <w:tblPr/>
      <w:tcPr>
        <w:tcBorders>
          <w:top w:val="nil"/>
          <w:left w:val="nil"/>
          <w:bottom w:val="single" w:sz="24" w:space="0" w:color="87CAE0"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92F" w:themeFill="accent5" w:themeFillShade="99"/>
      </w:tcPr>
    </w:tblStylePr>
    <w:tblStylePr w:type="firstCol">
      <w:rPr>
        <w:color w:val="FFFFFF" w:themeColor="background1"/>
      </w:rPr>
      <w:tblPr/>
      <w:tcPr>
        <w:tcBorders>
          <w:top w:val="nil"/>
          <w:left w:val="nil"/>
          <w:bottom w:val="nil"/>
          <w:right w:val="nil"/>
          <w:insideH w:val="single" w:sz="4" w:space="0" w:color="00692F" w:themeColor="accent5" w:themeShade="99"/>
          <w:insideV w:val="nil"/>
        </w:tcBorders>
        <w:shd w:val="clear" w:color="auto" w:fill="00692F"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00692F" w:themeFill="accent5" w:themeFillShade="99"/>
      </w:tcPr>
    </w:tblStylePr>
    <w:tblStylePr w:type="band1Vert">
      <w:tblPr/>
      <w:tcPr>
        <w:shd w:val="clear" w:color="auto" w:fill="79FFB5" w:themeFill="accent5" w:themeFillTint="66"/>
      </w:tcPr>
    </w:tblStylePr>
    <w:tblStylePr w:type="band1Horz">
      <w:tblPr/>
      <w:tcPr>
        <w:shd w:val="clear" w:color="auto" w:fill="58FFA3" w:themeFill="accent5" w:themeFillTint="7F"/>
      </w:tcPr>
    </w:tblStylePr>
    <w:tblStylePr w:type="neCell">
      <w:rPr>
        <w:color w:val="000000" w:themeColor="text1"/>
      </w:rPr>
    </w:tblStylePr>
    <w:tblStylePr w:type="nwCell">
      <w:rPr>
        <w:color w:val="000000" w:themeColor="text1"/>
      </w:rPr>
    </w:tblStylePr>
  </w:style>
  <w:style w:type="table" w:styleId="ColourfulShadingAccent6">
    <w:name w:val="Colorful Shading Accent 6"/>
    <w:basedOn w:val="TableNormal"/>
    <w:uiPriority w:val="71"/>
    <w:locked/>
    <w:rsid w:val="001563B4"/>
    <w:pPr>
      <w:spacing w:after="0" w:line="240" w:lineRule="auto"/>
    </w:pPr>
    <w:tblPr>
      <w:tblStyleRowBandSize w:val="1"/>
      <w:tblStyleColBandSize w:val="1"/>
      <w:tblBorders>
        <w:top w:val="single" w:sz="24" w:space="0" w:color="00B050" w:themeColor="accent5"/>
        <w:left w:val="single" w:sz="4" w:space="0" w:color="87CAE0" w:themeColor="accent6"/>
        <w:bottom w:val="single" w:sz="4" w:space="0" w:color="87CAE0" w:themeColor="accent6"/>
        <w:right w:val="single" w:sz="4" w:space="0" w:color="87CAE0" w:themeColor="accent6"/>
        <w:insideH w:val="single" w:sz="4" w:space="0" w:color="FFFFFF" w:themeColor="background1"/>
        <w:insideV w:val="single" w:sz="4" w:space="0" w:color="FFFFFF" w:themeColor="background1"/>
      </w:tblBorders>
    </w:tblPr>
    <w:tcPr>
      <w:shd w:val="clear" w:color="auto" w:fill="F3F9FC" w:themeFill="accent6" w:themeFillTint="19"/>
    </w:tcPr>
    <w:tblStylePr w:type="firstRow">
      <w:rPr>
        <w:b/>
        <w:bCs/>
      </w:rPr>
      <w:tblPr/>
      <w:tcPr>
        <w:tcBorders>
          <w:top w:val="nil"/>
          <w:left w:val="nil"/>
          <w:bottom w:val="single" w:sz="24" w:space="0" w:color="00B050"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8BAB" w:themeFill="accent6" w:themeFillShade="99"/>
      </w:tcPr>
    </w:tblStylePr>
    <w:tblStylePr w:type="firstCol">
      <w:rPr>
        <w:color w:val="FFFFFF" w:themeColor="background1"/>
      </w:rPr>
      <w:tblPr/>
      <w:tcPr>
        <w:tcBorders>
          <w:top w:val="nil"/>
          <w:left w:val="nil"/>
          <w:bottom w:val="nil"/>
          <w:right w:val="nil"/>
          <w:insideH w:val="single" w:sz="4" w:space="0" w:color="2C8BAB" w:themeColor="accent6" w:themeShade="99"/>
          <w:insideV w:val="nil"/>
        </w:tcBorders>
        <w:shd w:val="clear" w:color="auto" w:fill="2C8BAB"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2C8BAB" w:themeFill="accent6" w:themeFillShade="99"/>
      </w:tcPr>
    </w:tblStylePr>
    <w:tblStylePr w:type="band1Vert">
      <w:tblPr/>
      <w:tcPr>
        <w:shd w:val="clear" w:color="auto" w:fill="CEE9F2" w:themeFill="accent6" w:themeFillTint="66"/>
      </w:tcPr>
    </w:tblStylePr>
    <w:tblStylePr w:type="band1Horz">
      <w:tblPr/>
      <w:tcPr>
        <w:shd w:val="clear" w:color="auto" w:fill="C3E4EF" w:themeFill="accent6" w:themeFillTint="7F"/>
      </w:tcPr>
    </w:tblStylePr>
    <w:tblStylePr w:type="neCell">
      <w:rPr>
        <w:color w:val="000000" w:themeColor="text1"/>
      </w:rPr>
    </w:tblStylePr>
    <w:tblStylePr w:type="nwCell">
      <w:rPr>
        <w:color w:val="000000" w:themeColor="text1"/>
      </w:rPr>
    </w:tblStylePr>
  </w:style>
  <w:style w:type="character" w:styleId="CommentReference">
    <w:name w:val="annotation reference"/>
    <w:basedOn w:val="DefaultParagraphFont"/>
    <w:uiPriority w:val="99"/>
    <w:semiHidden/>
    <w:unhideWhenUsed/>
    <w:locked/>
    <w:rsid w:val="001563B4"/>
    <w:rPr>
      <w:noProof w:val="0"/>
      <w:sz w:val="16"/>
      <w:szCs w:val="16"/>
      <w:lang w:val="en-AU"/>
    </w:rPr>
  </w:style>
  <w:style w:type="paragraph" w:styleId="CommentText">
    <w:name w:val="annotation text"/>
    <w:basedOn w:val="Normal"/>
    <w:link w:val="CommentTextChar"/>
    <w:uiPriority w:val="99"/>
    <w:unhideWhenUsed/>
    <w:locked/>
    <w:rsid w:val="001563B4"/>
    <w:pPr>
      <w:spacing w:line="240" w:lineRule="auto"/>
    </w:pPr>
  </w:style>
  <w:style w:type="character" w:customStyle="1" w:styleId="CommentTextChar">
    <w:name w:val="Comment Text Char"/>
    <w:basedOn w:val="DefaultParagraphFont"/>
    <w:link w:val="CommentText"/>
    <w:uiPriority w:val="99"/>
    <w:rsid w:val="001563B4"/>
  </w:style>
  <w:style w:type="paragraph" w:styleId="CommentSubject">
    <w:name w:val="annotation subject"/>
    <w:basedOn w:val="CommentText"/>
    <w:next w:val="CommentText"/>
    <w:link w:val="CommentSubjectChar"/>
    <w:uiPriority w:val="99"/>
    <w:semiHidden/>
    <w:unhideWhenUsed/>
    <w:locked/>
    <w:rsid w:val="001563B4"/>
    <w:rPr>
      <w:b/>
      <w:bCs/>
    </w:rPr>
  </w:style>
  <w:style w:type="character" w:customStyle="1" w:styleId="CommentSubjectChar">
    <w:name w:val="Comment Subject Char"/>
    <w:basedOn w:val="CommentTextChar"/>
    <w:link w:val="CommentSubject"/>
    <w:uiPriority w:val="99"/>
    <w:semiHidden/>
    <w:rsid w:val="001563B4"/>
    <w:rPr>
      <w:b/>
      <w:bCs/>
    </w:rPr>
  </w:style>
  <w:style w:type="table" w:styleId="DarkList">
    <w:name w:val="Dark List"/>
    <w:basedOn w:val="TableNormal"/>
    <w:uiPriority w:val="70"/>
    <w:locked/>
    <w:rsid w:val="001563B4"/>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locked/>
    <w:rsid w:val="001563B4"/>
    <w:pPr>
      <w:spacing w:after="0" w:line="240" w:lineRule="auto"/>
    </w:pPr>
    <w:rPr>
      <w:color w:val="FFFFFF" w:themeColor="background1"/>
    </w:rPr>
    <w:tblPr>
      <w:tblStyleRowBandSize w:val="1"/>
      <w:tblStyleColBandSize w:val="1"/>
    </w:tblPr>
    <w:tcPr>
      <w:shd w:val="clear" w:color="auto" w:fill="01999B"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4B4D"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7273"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7273" w:themeFill="accent1" w:themeFillShade="BF"/>
      </w:tcPr>
    </w:tblStylePr>
    <w:tblStylePr w:type="band1Vert">
      <w:tblPr/>
      <w:tcPr>
        <w:tcBorders>
          <w:top w:val="nil"/>
          <w:left w:val="nil"/>
          <w:bottom w:val="nil"/>
          <w:right w:val="nil"/>
          <w:insideH w:val="nil"/>
          <w:insideV w:val="nil"/>
        </w:tcBorders>
        <w:shd w:val="clear" w:color="auto" w:fill="007273" w:themeFill="accent1" w:themeFillShade="BF"/>
      </w:tcPr>
    </w:tblStylePr>
    <w:tblStylePr w:type="band1Horz">
      <w:tblPr/>
      <w:tcPr>
        <w:tcBorders>
          <w:top w:val="nil"/>
          <w:left w:val="nil"/>
          <w:bottom w:val="nil"/>
          <w:right w:val="nil"/>
          <w:insideH w:val="nil"/>
          <w:insideV w:val="nil"/>
        </w:tcBorders>
        <w:shd w:val="clear" w:color="auto" w:fill="007273" w:themeFill="accent1" w:themeFillShade="BF"/>
      </w:tcPr>
    </w:tblStylePr>
  </w:style>
  <w:style w:type="table" w:styleId="DarkList-Accent2">
    <w:name w:val="Dark List Accent 2"/>
    <w:basedOn w:val="TableNormal"/>
    <w:uiPriority w:val="70"/>
    <w:locked/>
    <w:rsid w:val="001563B4"/>
    <w:pPr>
      <w:spacing w:after="0" w:line="240" w:lineRule="auto"/>
    </w:pPr>
    <w:rPr>
      <w:color w:val="FFFFFF" w:themeColor="background1"/>
    </w:rPr>
    <w:tblPr>
      <w:tblStyleRowBandSize w:val="1"/>
      <w:tblStyleColBandSize w:val="1"/>
    </w:tblPr>
    <w:tcPr>
      <w:shd w:val="clear" w:color="auto" w:fill="084781"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42340"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063460"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063460" w:themeFill="accent2" w:themeFillShade="BF"/>
      </w:tcPr>
    </w:tblStylePr>
    <w:tblStylePr w:type="band1Vert">
      <w:tblPr/>
      <w:tcPr>
        <w:tcBorders>
          <w:top w:val="nil"/>
          <w:left w:val="nil"/>
          <w:bottom w:val="nil"/>
          <w:right w:val="nil"/>
          <w:insideH w:val="nil"/>
          <w:insideV w:val="nil"/>
        </w:tcBorders>
        <w:shd w:val="clear" w:color="auto" w:fill="063460" w:themeFill="accent2" w:themeFillShade="BF"/>
      </w:tcPr>
    </w:tblStylePr>
    <w:tblStylePr w:type="band1Horz">
      <w:tblPr/>
      <w:tcPr>
        <w:tcBorders>
          <w:top w:val="nil"/>
          <w:left w:val="nil"/>
          <w:bottom w:val="nil"/>
          <w:right w:val="nil"/>
          <w:insideH w:val="nil"/>
          <w:insideV w:val="nil"/>
        </w:tcBorders>
        <w:shd w:val="clear" w:color="auto" w:fill="063460" w:themeFill="accent2" w:themeFillShade="BF"/>
      </w:tcPr>
    </w:tblStylePr>
  </w:style>
  <w:style w:type="table" w:styleId="DarkList-Accent3">
    <w:name w:val="Dark List Accent 3"/>
    <w:basedOn w:val="TableNormal"/>
    <w:uiPriority w:val="70"/>
    <w:locked/>
    <w:rsid w:val="001563B4"/>
    <w:pPr>
      <w:spacing w:after="0" w:line="240" w:lineRule="auto"/>
    </w:pPr>
    <w:rPr>
      <w:color w:val="FFFFFF" w:themeColor="background1"/>
    </w:rPr>
    <w:tblPr>
      <w:tblStyleRowBandSize w:val="1"/>
      <w:tblStyleColBandSize w:val="1"/>
    </w:tblPr>
    <w:tcPr>
      <w:shd w:val="clear" w:color="auto" w:fill="76848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A4144"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586266"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586266" w:themeFill="accent3" w:themeFillShade="BF"/>
      </w:tcPr>
    </w:tblStylePr>
    <w:tblStylePr w:type="band1Vert">
      <w:tblPr/>
      <w:tcPr>
        <w:tcBorders>
          <w:top w:val="nil"/>
          <w:left w:val="nil"/>
          <w:bottom w:val="nil"/>
          <w:right w:val="nil"/>
          <w:insideH w:val="nil"/>
          <w:insideV w:val="nil"/>
        </w:tcBorders>
        <w:shd w:val="clear" w:color="auto" w:fill="586266" w:themeFill="accent3" w:themeFillShade="BF"/>
      </w:tcPr>
    </w:tblStylePr>
    <w:tblStylePr w:type="band1Horz">
      <w:tblPr/>
      <w:tcPr>
        <w:tcBorders>
          <w:top w:val="nil"/>
          <w:left w:val="nil"/>
          <w:bottom w:val="nil"/>
          <w:right w:val="nil"/>
          <w:insideH w:val="nil"/>
          <w:insideV w:val="nil"/>
        </w:tcBorders>
        <w:shd w:val="clear" w:color="auto" w:fill="586266" w:themeFill="accent3" w:themeFillShade="BF"/>
      </w:tcPr>
    </w:tblStylePr>
  </w:style>
  <w:style w:type="table" w:styleId="DarkList-Accent4">
    <w:name w:val="Dark List Accent 4"/>
    <w:basedOn w:val="TableNormal"/>
    <w:uiPriority w:val="70"/>
    <w:locked/>
    <w:rsid w:val="001563B4"/>
    <w:pPr>
      <w:spacing w:after="0" w:line="240" w:lineRule="auto"/>
    </w:pPr>
    <w:rPr>
      <w:color w:val="FFFFFF" w:themeColor="background1"/>
    </w:rPr>
    <w:tblPr>
      <w:tblStyleRowBandSize w:val="1"/>
      <w:tblStyleColBandSize w:val="1"/>
    </w:tblPr>
    <w:tcPr>
      <w:shd w:val="clear" w:color="auto" w:fill="50BBBB"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55F5F"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388F8F"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388F8F" w:themeFill="accent4" w:themeFillShade="BF"/>
      </w:tcPr>
    </w:tblStylePr>
    <w:tblStylePr w:type="band1Vert">
      <w:tblPr/>
      <w:tcPr>
        <w:tcBorders>
          <w:top w:val="nil"/>
          <w:left w:val="nil"/>
          <w:bottom w:val="nil"/>
          <w:right w:val="nil"/>
          <w:insideH w:val="nil"/>
          <w:insideV w:val="nil"/>
        </w:tcBorders>
        <w:shd w:val="clear" w:color="auto" w:fill="388F8F" w:themeFill="accent4" w:themeFillShade="BF"/>
      </w:tcPr>
    </w:tblStylePr>
    <w:tblStylePr w:type="band1Horz">
      <w:tblPr/>
      <w:tcPr>
        <w:tcBorders>
          <w:top w:val="nil"/>
          <w:left w:val="nil"/>
          <w:bottom w:val="nil"/>
          <w:right w:val="nil"/>
          <w:insideH w:val="nil"/>
          <w:insideV w:val="nil"/>
        </w:tcBorders>
        <w:shd w:val="clear" w:color="auto" w:fill="388F8F" w:themeFill="accent4" w:themeFillShade="BF"/>
      </w:tcPr>
    </w:tblStylePr>
  </w:style>
  <w:style w:type="table" w:styleId="DarkList-Accent5">
    <w:name w:val="Dark List Accent 5"/>
    <w:basedOn w:val="TableNormal"/>
    <w:uiPriority w:val="70"/>
    <w:locked/>
    <w:rsid w:val="001563B4"/>
    <w:pPr>
      <w:spacing w:after="0" w:line="240" w:lineRule="auto"/>
    </w:pPr>
    <w:rPr>
      <w:color w:val="FFFFFF" w:themeColor="background1"/>
    </w:rPr>
    <w:tblPr>
      <w:tblStyleRowBandSize w:val="1"/>
      <w:tblStyleColBandSize w:val="1"/>
    </w:tblPr>
    <w:tcPr>
      <w:shd w:val="clear" w:color="auto" w:fill="00B050"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572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00833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00833B" w:themeFill="accent5" w:themeFillShade="BF"/>
      </w:tcPr>
    </w:tblStylePr>
    <w:tblStylePr w:type="band1Vert">
      <w:tblPr/>
      <w:tcPr>
        <w:tcBorders>
          <w:top w:val="nil"/>
          <w:left w:val="nil"/>
          <w:bottom w:val="nil"/>
          <w:right w:val="nil"/>
          <w:insideH w:val="nil"/>
          <w:insideV w:val="nil"/>
        </w:tcBorders>
        <w:shd w:val="clear" w:color="auto" w:fill="00833B" w:themeFill="accent5" w:themeFillShade="BF"/>
      </w:tcPr>
    </w:tblStylePr>
    <w:tblStylePr w:type="band1Horz">
      <w:tblPr/>
      <w:tcPr>
        <w:tcBorders>
          <w:top w:val="nil"/>
          <w:left w:val="nil"/>
          <w:bottom w:val="nil"/>
          <w:right w:val="nil"/>
          <w:insideH w:val="nil"/>
          <w:insideV w:val="nil"/>
        </w:tcBorders>
        <w:shd w:val="clear" w:color="auto" w:fill="00833B" w:themeFill="accent5" w:themeFillShade="BF"/>
      </w:tcPr>
    </w:tblStylePr>
  </w:style>
  <w:style w:type="table" w:styleId="DarkList-Accent6">
    <w:name w:val="Dark List Accent 6"/>
    <w:basedOn w:val="TableNormal"/>
    <w:uiPriority w:val="70"/>
    <w:locked/>
    <w:rsid w:val="001563B4"/>
    <w:pPr>
      <w:spacing w:after="0" w:line="240" w:lineRule="auto"/>
    </w:pPr>
    <w:rPr>
      <w:color w:val="FFFFFF" w:themeColor="background1"/>
    </w:rPr>
    <w:tblPr>
      <w:tblStyleRowBandSize w:val="1"/>
      <w:tblStyleColBandSize w:val="1"/>
    </w:tblPr>
    <w:tcPr>
      <w:shd w:val="clear" w:color="auto" w:fill="87CAE0"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738D"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3FA9CD"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3FA9CD" w:themeFill="accent6" w:themeFillShade="BF"/>
      </w:tcPr>
    </w:tblStylePr>
    <w:tblStylePr w:type="band1Vert">
      <w:tblPr/>
      <w:tcPr>
        <w:tcBorders>
          <w:top w:val="nil"/>
          <w:left w:val="nil"/>
          <w:bottom w:val="nil"/>
          <w:right w:val="nil"/>
          <w:insideH w:val="nil"/>
          <w:insideV w:val="nil"/>
        </w:tcBorders>
        <w:shd w:val="clear" w:color="auto" w:fill="3FA9CD" w:themeFill="accent6" w:themeFillShade="BF"/>
      </w:tcPr>
    </w:tblStylePr>
    <w:tblStylePr w:type="band1Horz">
      <w:tblPr/>
      <w:tcPr>
        <w:tcBorders>
          <w:top w:val="nil"/>
          <w:left w:val="nil"/>
          <w:bottom w:val="nil"/>
          <w:right w:val="nil"/>
          <w:insideH w:val="nil"/>
          <w:insideV w:val="nil"/>
        </w:tcBorders>
        <w:shd w:val="clear" w:color="auto" w:fill="3FA9CD" w:themeFill="accent6" w:themeFillShade="BF"/>
      </w:tcPr>
    </w:tblStylePr>
  </w:style>
  <w:style w:type="paragraph" w:styleId="Date">
    <w:name w:val="Date"/>
    <w:basedOn w:val="Normal"/>
    <w:next w:val="Normal"/>
    <w:link w:val="DateChar"/>
    <w:uiPriority w:val="99"/>
    <w:semiHidden/>
    <w:unhideWhenUsed/>
    <w:locked/>
    <w:rsid w:val="001563B4"/>
  </w:style>
  <w:style w:type="character" w:customStyle="1" w:styleId="DateChar">
    <w:name w:val="Date Char"/>
    <w:basedOn w:val="DefaultParagraphFont"/>
    <w:link w:val="Date"/>
    <w:uiPriority w:val="99"/>
    <w:semiHidden/>
    <w:rsid w:val="001563B4"/>
  </w:style>
  <w:style w:type="paragraph" w:styleId="DocumentMap">
    <w:name w:val="Document Map"/>
    <w:basedOn w:val="Normal"/>
    <w:link w:val="DocumentMapChar"/>
    <w:uiPriority w:val="99"/>
    <w:semiHidden/>
    <w:unhideWhenUsed/>
    <w:locked/>
    <w:rsid w:val="001563B4"/>
    <w:pPr>
      <w:spacing w:after="0" w:line="240" w:lineRule="auto"/>
    </w:pPr>
    <w:rPr>
      <w:rFonts w:ascii="Tahoma" w:hAnsi="Tahoma" w:cs="Tahoma"/>
      <w:sz w:val="16"/>
      <w:szCs w:val="16"/>
    </w:rPr>
  </w:style>
  <w:style w:type="character" w:customStyle="1" w:styleId="DocumentMapChar">
    <w:name w:val="Document Map Char"/>
    <w:basedOn w:val="DefaultParagraphFont"/>
    <w:link w:val="DocumentMap"/>
    <w:uiPriority w:val="99"/>
    <w:semiHidden/>
    <w:rsid w:val="001563B4"/>
    <w:rPr>
      <w:rFonts w:ascii="Tahoma" w:hAnsi="Tahoma" w:cs="Tahoma"/>
      <w:sz w:val="16"/>
      <w:szCs w:val="16"/>
    </w:rPr>
  </w:style>
  <w:style w:type="paragraph" w:styleId="EmailSignature">
    <w:name w:val="E-mail Signature"/>
    <w:basedOn w:val="Normal"/>
    <w:link w:val="EmailSignatureChar"/>
    <w:uiPriority w:val="99"/>
    <w:semiHidden/>
    <w:unhideWhenUsed/>
    <w:locked/>
    <w:rsid w:val="001563B4"/>
    <w:pPr>
      <w:spacing w:after="0" w:line="240" w:lineRule="auto"/>
    </w:pPr>
  </w:style>
  <w:style w:type="character" w:customStyle="1" w:styleId="EmailSignatureChar">
    <w:name w:val="Email Signature Char"/>
    <w:basedOn w:val="DefaultParagraphFont"/>
    <w:link w:val="EmailSignature"/>
    <w:uiPriority w:val="99"/>
    <w:semiHidden/>
    <w:rsid w:val="001563B4"/>
  </w:style>
  <w:style w:type="paragraph" w:customStyle="1" w:styleId="LegislativeList">
    <w:name w:val="Legislative List"/>
    <w:basedOn w:val="Normal"/>
    <w:uiPriority w:val="19"/>
    <w:qFormat/>
    <w:rsid w:val="001563B4"/>
    <w:pPr>
      <w:numPr>
        <w:numId w:val="25"/>
      </w:numPr>
    </w:pPr>
  </w:style>
  <w:style w:type="character" w:styleId="EndnoteReference">
    <w:name w:val="endnote reference"/>
    <w:basedOn w:val="DefaultParagraphFont"/>
    <w:uiPriority w:val="99"/>
    <w:rsid w:val="001563B4"/>
    <w:rPr>
      <w:noProof w:val="0"/>
      <w:sz w:val="16"/>
      <w:vertAlign w:val="superscript"/>
      <w:lang w:val="en-AU"/>
    </w:rPr>
  </w:style>
  <w:style w:type="paragraph" w:styleId="EndnoteText">
    <w:name w:val="endnote text"/>
    <w:basedOn w:val="Normal"/>
    <w:link w:val="EndnoteTextChar"/>
    <w:uiPriority w:val="99"/>
    <w:rsid w:val="001563B4"/>
    <w:pPr>
      <w:spacing w:after="0" w:line="240" w:lineRule="auto"/>
    </w:pPr>
    <w:rPr>
      <w:sz w:val="16"/>
    </w:rPr>
  </w:style>
  <w:style w:type="character" w:customStyle="1" w:styleId="EndnoteTextChar">
    <w:name w:val="Endnote Text Char"/>
    <w:basedOn w:val="DefaultParagraphFont"/>
    <w:link w:val="EndnoteText"/>
    <w:uiPriority w:val="99"/>
    <w:rsid w:val="001563B4"/>
    <w:rPr>
      <w:sz w:val="16"/>
    </w:rPr>
  </w:style>
  <w:style w:type="paragraph" w:styleId="EnvelopeAddress">
    <w:name w:val="envelope address"/>
    <w:basedOn w:val="Normal"/>
    <w:uiPriority w:val="99"/>
    <w:semiHidden/>
    <w:unhideWhenUsed/>
    <w:locked/>
    <w:rsid w:val="001563B4"/>
    <w:pPr>
      <w:framePr w:w="7920" w:h="1980" w:hRule="exact" w:hSpace="180" w:wrap="auto" w:hAnchor="page" w:xAlign="center" w:yAlign="bottom"/>
      <w:spacing w:after="0" w:line="240" w:lineRule="auto"/>
      <w:ind w:left="2880"/>
    </w:pPr>
    <w:rPr>
      <w:rFonts w:asciiTheme="majorHAnsi" w:eastAsiaTheme="majorEastAsia" w:hAnsiTheme="majorHAnsi" w:cstheme="majorBidi"/>
    </w:rPr>
  </w:style>
  <w:style w:type="paragraph" w:styleId="EnvelopeReturn">
    <w:name w:val="envelope return"/>
    <w:basedOn w:val="Normal"/>
    <w:uiPriority w:val="99"/>
    <w:semiHidden/>
    <w:unhideWhenUsed/>
    <w:locked/>
    <w:rsid w:val="001563B4"/>
    <w:pPr>
      <w:spacing w:after="0" w:line="240" w:lineRule="auto"/>
    </w:pPr>
    <w:rPr>
      <w:rFonts w:asciiTheme="majorHAnsi" w:eastAsiaTheme="majorEastAsia" w:hAnsiTheme="majorHAnsi" w:cstheme="majorBidi"/>
    </w:rPr>
  </w:style>
  <w:style w:type="character" w:styleId="FollowedHyperlink">
    <w:name w:val="FollowedHyperlink"/>
    <w:basedOn w:val="DefaultParagraphFont"/>
    <w:uiPriority w:val="99"/>
    <w:rsid w:val="001563B4"/>
    <w:rPr>
      <w:noProof w:val="0"/>
      <w:color w:val="7030A0"/>
      <w:u w:val="single"/>
      <w:lang w:val="en-AU"/>
    </w:rPr>
  </w:style>
  <w:style w:type="character" w:styleId="FootnoteReference">
    <w:name w:val="footnote reference"/>
    <w:basedOn w:val="DefaultParagraphFont"/>
    <w:uiPriority w:val="99"/>
    <w:rsid w:val="001563B4"/>
    <w:rPr>
      <w:noProof w:val="0"/>
      <w:sz w:val="16"/>
      <w:vertAlign w:val="superscript"/>
      <w:lang w:val="en-AU"/>
    </w:rPr>
  </w:style>
  <w:style w:type="paragraph" w:styleId="FootnoteText">
    <w:name w:val="footnote text"/>
    <w:basedOn w:val="Normal"/>
    <w:link w:val="FootnoteTextChar"/>
    <w:uiPriority w:val="99"/>
    <w:rsid w:val="001563B4"/>
    <w:pPr>
      <w:widowControl w:val="0"/>
      <w:spacing w:before="0" w:after="0" w:line="240" w:lineRule="auto"/>
    </w:pPr>
    <w:rPr>
      <w:sz w:val="16"/>
    </w:rPr>
  </w:style>
  <w:style w:type="character" w:customStyle="1" w:styleId="FootnoteTextChar">
    <w:name w:val="Footnote Text Char"/>
    <w:basedOn w:val="DefaultParagraphFont"/>
    <w:link w:val="FootnoteText"/>
    <w:uiPriority w:val="99"/>
    <w:rsid w:val="001563B4"/>
    <w:rPr>
      <w:sz w:val="16"/>
    </w:rPr>
  </w:style>
  <w:style w:type="character" w:customStyle="1" w:styleId="Heading5Char">
    <w:name w:val="Heading 5 Char"/>
    <w:basedOn w:val="DefaultParagraphFont"/>
    <w:link w:val="Heading5"/>
    <w:uiPriority w:val="9"/>
    <w:semiHidden/>
    <w:rsid w:val="001563B4"/>
    <w:rPr>
      <w:rFonts w:asciiTheme="majorHAnsi" w:eastAsiaTheme="majorEastAsia" w:hAnsiTheme="majorHAnsi" w:cstheme="majorBidi"/>
      <w:color w:val="084781" w:themeColor="text2"/>
    </w:rPr>
  </w:style>
  <w:style w:type="character" w:customStyle="1" w:styleId="Heading6Char">
    <w:name w:val="Heading 6 Char"/>
    <w:basedOn w:val="DefaultParagraphFont"/>
    <w:link w:val="Heading6"/>
    <w:uiPriority w:val="9"/>
    <w:semiHidden/>
    <w:rsid w:val="001563B4"/>
    <w:rPr>
      <w:rFonts w:asciiTheme="majorHAnsi" w:eastAsiaTheme="majorEastAsia" w:hAnsiTheme="majorHAnsi" w:cstheme="majorBidi"/>
      <w:color w:val="084781" w:themeColor="text2"/>
    </w:rPr>
  </w:style>
  <w:style w:type="character" w:customStyle="1" w:styleId="Heading7Char">
    <w:name w:val="Heading 7 Char"/>
    <w:basedOn w:val="DefaultParagraphFont"/>
    <w:link w:val="Heading7"/>
    <w:uiPriority w:val="9"/>
    <w:semiHidden/>
    <w:rsid w:val="001563B4"/>
    <w:rPr>
      <w:rFonts w:asciiTheme="majorHAnsi" w:eastAsiaTheme="majorEastAsia" w:hAnsiTheme="majorHAnsi" w:cstheme="majorBidi"/>
      <w:i/>
      <w:iCs/>
      <w:color w:val="084781" w:themeColor="text2"/>
    </w:rPr>
  </w:style>
  <w:style w:type="character" w:customStyle="1" w:styleId="Heading8Char">
    <w:name w:val="Heading 8 Char"/>
    <w:basedOn w:val="DefaultParagraphFont"/>
    <w:link w:val="Heading8"/>
    <w:uiPriority w:val="9"/>
    <w:rsid w:val="001563B4"/>
    <w:rPr>
      <w:rFonts w:asciiTheme="majorHAnsi" w:eastAsiaTheme="majorEastAsia" w:hAnsiTheme="majorHAnsi" w:cstheme="majorBidi"/>
      <w:b/>
      <w:color w:val="084781" w:themeColor="text2"/>
      <w:sz w:val="32"/>
      <w:szCs w:val="21"/>
    </w:rPr>
  </w:style>
  <w:style w:type="character" w:customStyle="1" w:styleId="Heading9Char">
    <w:name w:val="Heading 9 Char"/>
    <w:basedOn w:val="DefaultParagraphFont"/>
    <w:link w:val="Heading9"/>
    <w:uiPriority w:val="9"/>
    <w:rsid w:val="001563B4"/>
    <w:rPr>
      <w:rFonts w:asciiTheme="majorHAnsi" w:eastAsiaTheme="majorEastAsia" w:hAnsiTheme="majorHAnsi" w:cstheme="majorBidi"/>
      <w:b/>
      <w:iCs/>
      <w:color w:val="084781" w:themeColor="text2"/>
      <w:sz w:val="28"/>
      <w:szCs w:val="21"/>
    </w:rPr>
  </w:style>
  <w:style w:type="character" w:styleId="HTMLAcronym">
    <w:name w:val="HTML Acronym"/>
    <w:basedOn w:val="DefaultParagraphFont"/>
    <w:uiPriority w:val="99"/>
    <w:semiHidden/>
    <w:unhideWhenUsed/>
    <w:locked/>
    <w:rsid w:val="001563B4"/>
    <w:rPr>
      <w:noProof w:val="0"/>
      <w:lang w:val="en-AU"/>
    </w:rPr>
  </w:style>
  <w:style w:type="paragraph" w:styleId="HTMLAddress">
    <w:name w:val="HTML Address"/>
    <w:basedOn w:val="Normal"/>
    <w:link w:val="HTMLAddressChar"/>
    <w:uiPriority w:val="99"/>
    <w:semiHidden/>
    <w:unhideWhenUsed/>
    <w:locked/>
    <w:rsid w:val="001563B4"/>
    <w:pPr>
      <w:spacing w:after="0" w:line="240" w:lineRule="auto"/>
    </w:pPr>
    <w:rPr>
      <w:i/>
      <w:iCs/>
    </w:rPr>
  </w:style>
  <w:style w:type="character" w:customStyle="1" w:styleId="HTMLAddressChar">
    <w:name w:val="HTML Address Char"/>
    <w:basedOn w:val="DefaultParagraphFont"/>
    <w:link w:val="HTMLAddress"/>
    <w:uiPriority w:val="99"/>
    <w:semiHidden/>
    <w:rsid w:val="001563B4"/>
    <w:rPr>
      <w:i/>
      <w:iCs/>
    </w:rPr>
  </w:style>
  <w:style w:type="character" w:styleId="HTMLCite">
    <w:name w:val="HTML Cite"/>
    <w:basedOn w:val="DefaultParagraphFont"/>
    <w:uiPriority w:val="99"/>
    <w:semiHidden/>
    <w:unhideWhenUsed/>
    <w:locked/>
    <w:rsid w:val="001563B4"/>
    <w:rPr>
      <w:i/>
      <w:iCs/>
      <w:noProof w:val="0"/>
      <w:lang w:val="en-AU"/>
    </w:rPr>
  </w:style>
  <w:style w:type="character" w:styleId="HTMLCode">
    <w:name w:val="HTML Code"/>
    <w:basedOn w:val="DefaultParagraphFont"/>
    <w:uiPriority w:val="99"/>
    <w:semiHidden/>
    <w:unhideWhenUsed/>
    <w:locked/>
    <w:rsid w:val="001563B4"/>
    <w:rPr>
      <w:rFonts w:ascii="Consolas" w:hAnsi="Consolas"/>
      <w:noProof w:val="0"/>
      <w:sz w:val="20"/>
      <w:szCs w:val="20"/>
      <w:lang w:val="en-AU"/>
    </w:rPr>
  </w:style>
  <w:style w:type="character" w:styleId="HTMLDefinition">
    <w:name w:val="HTML Definition"/>
    <w:basedOn w:val="DefaultParagraphFont"/>
    <w:uiPriority w:val="99"/>
    <w:semiHidden/>
    <w:unhideWhenUsed/>
    <w:locked/>
    <w:rsid w:val="001563B4"/>
    <w:rPr>
      <w:i/>
      <w:iCs/>
      <w:noProof w:val="0"/>
      <w:lang w:val="en-AU"/>
    </w:rPr>
  </w:style>
  <w:style w:type="character" w:styleId="HTMLKeyboard">
    <w:name w:val="HTML Keyboard"/>
    <w:basedOn w:val="DefaultParagraphFont"/>
    <w:uiPriority w:val="99"/>
    <w:semiHidden/>
    <w:unhideWhenUsed/>
    <w:locked/>
    <w:rsid w:val="001563B4"/>
    <w:rPr>
      <w:rFonts w:ascii="Consolas" w:hAnsi="Consolas"/>
      <w:noProof w:val="0"/>
      <w:sz w:val="20"/>
      <w:szCs w:val="20"/>
      <w:lang w:val="en-AU"/>
    </w:rPr>
  </w:style>
  <w:style w:type="paragraph" w:styleId="HTMLPreformatted">
    <w:name w:val="HTML Preformatted"/>
    <w:basedOn w:val="Normal"/>
    <w:link w:val="HTMLPreformattedChar"/>
    <w:uiPriority w:val="99"/>
    <w:semiHidden/>
    <w:unhideWhenUsed/>
    <w:locked/>
    <w:rsid w:val="001563B4"/>
    <w:pPr>
      <w:spacing w:after="0" w:line="240" w:lineRule="auto"/>
    </w:pPr>
    <w:rPr>
      <w:rFonts w:ascii="Consolas" w:hAnsi="Consolas"/>
    </w:rPr>
  </w:style>
  <w:style w:type="character" w:customStyle="1" w:styleId="HTMLPreformattedChar">
    <w:name w:val="HTML Preformatted Char"/>
    <w:basedOn w:val="DefaultParagraphFont"/>
    <w:link w:val="HTMLPreformatted"/>
    <w:uiPriority w:val="99"/>
    <w:semiHidden/>
    <w:rsid w:val="001563B4"/>
    <w:rPr>
      <w:rFonts w:ascii="Consolas" w:hAnsi="Consolas"/>
    </w:rPr>
  </w:style>
  <w:style w:type="character" w:styleId="HTMLSample">
    <w:name w:val="HTML Sample"/>
    <w:basedOn w:val="DefaultParagraphFont"/>
    <w:uiPriority w:val="99"/>
    <w:semiHidden/>
    <w:unhideWhenUsed/>
    <w:locked/>
    <w:rsid w:val="001563B4"/>
    <w:rPr>
      <w:rFonts w:ascii="Consolas" w:hAnsi="Consolas"/>
      <w:noProof w:val="0"/>
      <w:sz w:val="24"/>
      <w:szCs w:val="24"/>
      <w:lang w:val="en-AU"/>
    </w:rPr>
  </w:style>
  <w:style w:type="character" w:styleId="HTMLTypewriter">
    <w:name w:val="HTML Typewriter"/>
    <w:basedOn w:val="DefaultParagraphFont"/>
    <w:uiPriority w:val="99"/>
    <w:semiHidden/>
    <w:unhideWhenUsed/>
    <w:locked/>
    <w:rsid w:val="001563B4"/>
    <w:rPr>
      <w:rFonts w:ascii="Consolas" w:hAnsi="Consolas"/>
      <w:noProof w:val="0"/>
      <w:sz w:val="20"/>
      <w:szCs w:val="20"/>
      <w:lang w:val="en-AU"/>
    </w:rPr>
  </w:style>
  <w:style w:type="character" w:styleId="HTMLVariable">
    <w:name w:val="HTML Variable"/>
    <w:basedOn w:val="DefaultParagraphFont"/>
    <w:uiPriority w:val="99"/>
    <w:semiHidden/>
    <w:unhideWhenUsed/>
    <w:locked/>
    <w:rsid w:val="001563B4"/>
    <w:rPr>
      <w:i/>
      <w:iCs/>
      <w:noProof w:val="0"/>
      <w:lang w:val="en-AU"/>
    </w:rPr>
  </w:style>
  <w:style w:type="paragraph" w:styleId="Index1">
    <w:name w:val="index 1"/>
    <w:basedOn w:val="Normal"/>
    <w:next w:val="Normal"/>
    <w:autoRedefine/>
    <w:uiPriority w:val="99"/>
    <w:semiHidden/>
    <w:unhideWhenUsed/>
    <w:locked/>
    <w:rsid w:val="001563B4"/>
    <w:pPr>
      <w:spacing w:after="0" w:line="240" w:lineRule="auto"/>
      <w:ind w:left="190" w:hanging="190"/>
    </w:pPr>
  </w:style>
  <w:style w:type="paragraph" w:styleId="Index2">
    <w:name w:val="index 2"/>
    <w:basedOn w:val="Normal"/>
    <w:next w:val="Normal"/>
    <w:autoRedefine/>
    <w:uiPriority w:val="99"/>
    <w:semiHidden/>
    <w:unhideWhenUsed/>
    <w:locked/>
    <w:rsid w:val="001563B4"/>
    <w:pPr>
      <w:spacing w:after="0" w:line="240" w:lineRule="auto"/>
      <w:ind w:left="380" w:hanging="190"/>
    </w:pPr>
  </w:style>
  <w:style w:type="paragraph" w:styleId="Index3">
    <w:name w:val="index 3"/>
    <w:basedOn w:val="Normal"/>
    <w:next w:val="Normal"/>
    <w:autoRedefine/>
    <w:uiPriority w:val="99"/>
    <w:semiHidden/>
    <w:unhideWhenUsed/>
    <w:locked/>
    <w:rsid w:val="001563B4"/>
    <w:pPr>
      <w:spacing w:after="0" w:line="240" w:lineRule="auto"/>
      <w:ind w:left="570" w:hanging="190"/>
    </w:pPr>
  </w:style>
  <w:style w:type="paragraph" w:styleId="Index4">
    <w:name w:val="index 4"/>
    <w:basedOn w:val="Normal"/>
    <w:next w:val="Normal"/>
    <w:autoRedefine/>
    <w:uiPriority w:val="99"/>
    <w:semiHidden/>
    <w:unhideWhenUsed/>
    <w:locked/>
    <w:rsid w:val="001563B4"/>
    <w:pPr>
      <w:spacing w:after="0" w:line="240" w:lineRule="auto"/>
      <w:ind w:left="760" w:hanging="190"/>
    </w:pPr>
  </w:style>
  <w:style w:type="paragraph" w:styleId="Index5">
    <w:name w:val="index 5"/>
    <w:basedOn w:val="Normal"/>
    <w:next w:val="Normal"/>
    <w:autoRedefine/>
    <w:uiPriority w:val="99"/>
    <w:semiHidden/>
    <w:unhideWhenUsed/>
    <w:locked/>
    <w:rsid w:val="001563B4"/>
    <w:pPr>
      <w:spacing w:after="0" w:line="240" w:lineRule="auto"/>
      <w:ind w:left="950" w:hanging="190"/>
    </w:pPr>
  </w:style>
  <w:style w:type="paragraph" w:styleId="Index6">
    <w:name w:val="index 6"/>
    <w:basedOn w:val="Normal"/>
    <w:next w:val="Normal"/>
    <w:autoRedefine/>
    <w:uiPriority w:val="99"/>
    <w:semiHidden/>
    <w:unhideWhenUsed/>
    <w:locked/>
    <w:rsid w:val="001563B4"/>
    <w:pPr>
      <w:spacing w:after="0" w:line="240" w:lineRule="auto"/>
      <w:ind w:left="1140" w:hanging="190"/>
    </w:pPr>
  </w:style>
  <w:style w:type="paragraph" w:styleId="Index7">
    <w:name w:val="index 7"/>
    <w:basedOn w:val="Normal"/>
    <w:next w:val="Normal"/>
    <w:autoRedefine/>
    <w:uiPriority w:val="99"/>
    <w:semiHidden/>
    <w:unhideWhenUsed/>
    <w:locked/>
    <w:rsid w:val="001563B4"/>
    <w:pPr>
      <w:spacing w:after="0" w:line="240" w:lineRule="auto"/>
      <w:ind w:left="1330" w:hanging="190"/>
    </w:pPr>
  </w:style>
  <w:style w:type="paragraph" w:styleId="Index8">
    <w:name w:val="index 8"/>
    <w:basedOn w:val="Normal"/>
    <w:next w:val="Normal"/>
    <w:autoRedefine/>
    <w:uiPriority w:val="99"/>
    <w:semiHidden/>
    <w:unhideWhenUsed/>
    <w:locked/>
    <w:rsid w:val="001563B4"/>
    <w:pPr>
      <w:spacing w:after="0" w:line="240" w:lineRule="auto"/>
      <w:ind w:left="1520" w:hanging="190"/>
    </w:pPr>
  </w:style>
  <w:style w:type="paragraph" w:styleId="Index9">
    <w:name w:val="index 9"/>
    <w:basedOn w:val="Normal"/>
    <w:next w:val="Normal"/>
    <w:autoRedefine/>
    <w:uiPriority w:val="99"/>
    <w:semiHidden/>
    <w:unhideWhenUsed/>
    <w:locked/>
    <w:rsid w:val="001563B4"/>
    <w:pPr>
      <w:spacing w:after="0" w:line="240" w:lineRule="auto"/>
      <w:ind w:left="1710" w:hanging="190"/>
    </w:pPr>
  </w:style>
  <w:style w:type="paragraph" w:styleId="IndexHeading">
    <w:name w:val="index heading"/>
    <w:basedOn w:val="Normal"/>
    <w:next w:val="Index1"/>
    <w:uiPriority w:val="99"/>
    <w:semiHidden/>
    <w:unhideWhenUsed/>
    <w:locked/>
    <w:rsid w:val="001563B4"/>
    <w:rPr>
      <w:rFonts w:asciiTheme="majorHAnsi" w:eastAsiaTheme="majorEastAsia" w:hAnsiTheme="majorHAnsi" w:cstheme="majorBidi"/>
      <w:b/>
      <w:bCs/>
    </w:rPr>
  </w:style>
  <w:style w:type="character" w:styleId="IntenseEmphasis">
    <w:name w:val="Intense Emphasis"/>
    <w:basedOn w:val="DefaultParagraphFont"/>
    <w:uiPriority w:val="21"/>
    <w:semiHidden/>
    <w:qFormat/>
    <w:locked/>
    <w:rsid w:val="001563B4"/>
    <w:rPr>
      <w:b/>
      <w:bCs/>
      <w:i/>
      <w:iCs/>
      <w:noProof w:val="0"/>
      <w:color w:val="01999B" w:themeColor="accent1"/>
      <w:lang w:val="en-AU"/>
    </w:rPr>
  </w:style>
  <w:style w:type="paragraph" w:styleId="IntenseQuote">
    <w:name w:val="Intense Quote"/>
    <w:basedOn w:val="Normal"/>
    <w:next w:val="Normal"/>
    <w:link w:val="IntenseQuoteChar"/>
    <w:uiPriority w:val="30"/>
    <w:semiHidden/>
    <w:qFormat/>
    <w:locked/>
    <w:rsid w:val="001563B4"/>
    <w:pPr>
      <w:pBdr>
        <w:bottom w:val="single" w:sz="4" w:space="4" w:color="01999B" w:themeColor="accent1"/>
      </w:pBdr>
      <w:spacing w:before="200" w:after="280"/>
      <w:ind w:left="936" w:right="936"/>
    </w:pPr>
    <w:rPr>
      <w:b/>
      <w:bCs/>
      <w:i/>
      <w:iCs/>
      <w:color w:val="01999B" w:themeColor="accent1"/>
    </w:rPr>
  </w:style>
  <w:style w:type="character" w:customStyle="1" w:styleId="IntenseQuoteChar">
    <w:name w:val="Intense Quote Char"/>
    <w:basedOn w:val="DefaultParagraphFont"/>
    <w:link w:val="IntenseQuote"/>
    <w:uiPriority w:val="30"/>
    <w:semiHidden/>
    <w:rsid w:val="001563B4"/>
    <w:rPr>
      <w:b/>
      <w:bCs/>
      <w:i/>
      <w:iCs/>
      <w:color w:val="01999B" w:themeColor="accent1"/>
    </w:rPr>
  </w:style>
  <w:style w:type="character" w:styleId="IntenseReference">
    <w:name w:val="Intense Reference"/>
    <w:basedOn w:val="DefaultParagraphFont"/>
    <w:uiPriority w:val="32"/>
    <w:semiHidden/>
    <w:qFormat/>
    <w:locked/>
    <w:rsid w:val="001563B4"/>
    <w:rPr>
      <w:b/>
      <w:bCs/>
      <w:smallCaps/>
      <w:noProof w:val="0"/>
      <w:color w:val="084781" w:themeColor="accent2"/>
      <w:spacing w:val="5"/>
      <w:u w:val="single"/>
      <w:lang w:val="en-AU"/>
    </w:rPr>
  </w:style>
  <w:style w:type="table" w:styleId="LightGrid">
    <w:name w:val="Light Grid"/>
    <w:basedOn w:val="TableNormal"/>
    <w:uiPriority w:val="62"/>
    <w:locked/>
    <w:rsid w:val="001563B4"/>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locked/>
    <w:rsid w:val="001563B4"/>
    <w:pPr>
      <w:spacing w:after="0" w:line="240" w:lineRule="auto"/>
    </w:pPr>
    <w:tblPr>
      <w:tblStyleRowBandSize w:val="1"/>
      <w:tblStyleColBandSize w:val="1"/>
      <w:tblBorders>
        <w:top w:val="single" w:sz="8" w:space="0" w:color="01999B" w:themeColor="accent1"/>
        <w:left w:val="single" w:sz="8" w:space="0" w:color="01999B" w:themeColor="accent1"/>
        <w:bottom w:val="single" w:sz="8" w:space="0" w:color="01999B" w:themeColor="accent1"/>
        <w:right w:val="single" w:sz="8" w:space="0" w:color="01999B" w:themeColor="accent1"/>
        <w:insideH w:val="single" w:sz="8" w:space="0" w:color="01999B" w:themeColor="accent1"/>
        <w:insideV w:val="single" w:sz="8" w:space="0" w:color="01999B"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1999B" w:themeColor="accent1"/>
          <w:left w:val="single" w:sz="8" w:space="0" w:color="01999B" w:themeColor="accent1"/>
          <w:bottom w:val="single" w:sz="18" w:space="0" w:color="01999B" w:themeColor="accent1"/>
          <w:right w:val="single" w:sz="8" w:space="0" w:color="01999B" w:themeColor="accent1"/>
          <w:insideH w:val="nil"/>
          <w:insideV w:val="single" w:sz="8" w:space="0" w:color="01999B"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1999B" w:themeColor="accent1"/>
          <w:left w:val="single" w:sz="8" w:space="0" w:color="01999B" w:themeColor="accent1"/>
          <w:bottom w:val="single" w:sz="8" w:space="0" w:color="01999B" w:themeColor="accent1"/>
          <w:right w:val="single" w:sz="8" w:space="0" w:color="01999B" w:themeColor="accent1"/>
          <w:insideH w:val="nil"/>
          <w:insideV w:val="single" w:sz="8" w:space="0" w:color="01999B"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1999B" w:themeColor="accent1"/>
          <w:left w:val="single" w:sz="8" w:space="0" w:color="01999B" w:themeColor="accent1"/>
          <w:bottom w:val="single" w:sz="8" w:space="0" w:color="01999B" w:themeColor="accent1"/>
          <w:right w:val="single" w:sz="8" w:space="0" w:color="01999B" w:themeColor="accent1"/>
        </w:tcBorders>
      </w:tcPr>
    </w:tblStylePr>
    <w:tblStylePr w:type="band1Vert">
      <w:tblPr/>
      <w:tcPr>
        <w:tcBorders>
          <w:top w:val="single" w:sz="8" w:space="0" w:color="01999B" w:themeColor="accent1"/>
          <w:left w:val="single" w:sz="8" w:space="0" w:color="01999B" w:themeColor="accent1"/>
          <w:bottom w:val="single" w:sz="8" w:space="0" w:color="01999B" w:themeColor="accent1"/>
          <w:right w:val="single" w:sz="8" w:space="0" w:color="01999B" w:themeColor="accent1"/>
        </w:tcBorders>
        <w:shd w:val="clear" w:color="auto" w:fill="A7FDFE" w:themeFill="accent1" w:themeFillTint="3F"/>
      </w:tcPr>
    </w:tblStylePr>
    <w:tblStylePr w:type="band1Horz">
      <w:tblPr/>
      <w:tcPr>
        <w:tcBorders>
          <w:top w:val="single" w:sz="8" w:space="0" w:color="01999B" w:themeColor="accent1"/>
          <w:left w:val="single" w:sz="8" w:space="0" w:color="01999B" w:themeColor="accent1"/>
          <w:bottom w:val="single" w:sz="8" w:space="0" w:color="01999B" w:themeColor="accent1"/>
          <w:right w:val="single" w:sz="8" w:space="0" w:color="01999B" w:themeColor="accent1"/>
          <w:insideV w:val="single" w:sz="8" w:space="0" w:color="01999B" w:themeColor="accent1"/>
        </w:tcBorders>
        <w:shd w:val="clear" w:color="auto" w:fill="A7FDFE" w:themeFill="accent1" w:themeFillTint="3F"/>
      </w:tcPr>
    </w:tblStylePr>
    <w:tblStylePr w:type="band2Horz">
      <w:tblPr/>
      <w:tcPr>
        <w:tcBorders>
          <w:top w:val="single" w:sz="8" w:space="0" w:color="01999B" w:themeColor="accent1"/>
          <w:left w:val="single" w:sz="8" w:space="0" w:color="01999B" w:themeColor="accent1"/>
          <w:bottom w:val="single" w:sz="8" w:space="0" w:color="01999B" w:themeColor="accent1"/>
          <w:right w:val="single" w:sz="8" w:space="0" w:color="01999B" w:themeColor="accent1"/>
          <w:insideV w:val="single" w:sz="8" w:space="0" w:color="01999B" w:themeColor="accent1"/>
        </w:tcBorders>
      </w:tcPr>
    </w:tblStylePr>
  </w:style>
  <w:style w:type="table" w:styleId="LightGrid-Accent2">
    <w:name w:val="Light Grid Accent 2"/>
    <w:basedOn w:val="TableNormal"/>
    <w:uiPriority w:val="62"/>
    <w:locked/>
    <w:rsid w:val="001563B4"/>
    <w:pPr>
      <w:spacing w:after="0" w:line="240" w:lineRule="auto"/>
    </w:pPr>
    <w:tblPr>
      <w:tblStyleRowBandSize w:val="1"/>
      <w:tblStyleColBandSize w:val="1"/>
      <w:tblBorders>
        <w:top w:val="single" w:sz="8" w:space="0" w:color="084781" w:themeColor="accent2"/>
        <w:left w:val="single" w:sz="8" w:space="0" w:color="084781" w:themeColor="accent2"/>
        <w:bottom w:val="single" w:sz="8" w:space="0" w:color="084781" w:themeColor="accent2"/>
        <w:right w:val="single" w:sz="8" w:space="0" w:color="084781" w:themeColor="accent2"/>
        <w:insideH w:val="single" w:sz="8" w:space="0" w:color="084781" w:themeColor="accent2"/>
        <w:insideV w:val="single" w:sz="8" w:space="0" w:color="084781"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84781" w:themeColor="accent2"/>
          <w:left w:val="single" w:sz="8" w:space="0" w:color="084781" w:themeColor="accent2"/>
          <w:bottom w:val="single" w:sz="18" w:space="0" w:color="084781" w:themeColor="accent2"/>
          <w:right w:val="single" w:sz="8" w:space="0" w:color="084781" w:themeColor="accent2"/>
          <w:insideH w:val="nil"/>
          <w:insideV w:val="single" w:sz="8" w:space="0" w:color="084781"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84781" w:themeColor="accent2"/>
          <w:left w:val="single" w:sz="8" w:space="0" w:color="084781" w:themeColor="accent2"/>
          <w:bottom w:val="single" w:sz="8" w:space="0" w:color="084781" w:themeColor="accent2"/>
          <w:right w:val="single" w:sz="8" w:space="0" w:color="084781" w:themeColor="accent2"/>
          <w:insideH w:val="nil"/>
          <w:insideV w:val="single" w:sz="8" w:space="0" w:color="084781"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84781" w:themeColor="accent2"/>
          <w:left w:val="single" w:sz="8" w:space="0" w:color="084781" w:themeColor="accent2"/>
          <w:bottom w:val="single" w:sz="8" w:space="0" w:color="084781" w:themeColor="accent2"/>
          <w:right w:val="single" w:sz="8" w:space="0" w:color="084781" w:themeColor="accent2"/>
        </w:tcBorders>
      </w:tcPr>
    </w:tblStylePr>
    <w:tblStylePr w:type="band1Vert">
      <w:tblPr/>
      <w:tcPr>
        <w:tcBorders>
          <w:top w:val="single" w:sz="8" w:space="0" w:color="084781" w:themeColor="accent2"/>
          <w:left w:val="single" w:sz="8" w:space="0" w:color="084781" w:themeColor="accent2"/>
          <w:bottom w:val="single" w:sz="8" w:space="0" w:color="084781" w:themeColor="accent2"/>
          <w:right w:val="single" w:sz="8" w:space="0" w:color="084781" w:themeColor="accent2"/>
        </w:tcBorders>
        <w:shd w:val="clear" w:color="auto" w:fill="A8D2F9" w:themeFill="accent2" w:themeFillTint="3F"/>
      </w:tcPr>
    </w:tblStylePr>
    <w:tblStylePr w:type="band1Horz">
      <w:tblPr/>
      <w:tcPr>
        <w:tcBorders>
          <w:top w:val="single" w:sz="8" w:space="0" w:color="084781" w:themeColor="accent2"/>
          <w:left w:val="single" w:sz="8" w:space="0" w:color="084781" w:themeColor="accent2"/>
          <w:bottom w:val="single" w:sz="8" w:space="0" w:color="084781" w:themeColor="accent2"/>
          <w:right w:val="single" w:sz="8" w:space="0" w:color="084781" w:themeColor="accent2"/>
          <w:insideV w:val="single" w:sz="8" w:space="0" w:color="084781" w:themeColor="accent2"/>
        </w:tcBorders>
        <w:shd w:val="clear" w:color="auto" w:fill="A8D2F9" w:themeFill="accent2" w:themeFillTint="3F"/>
      </w:tcPr>
    </w:tblStylePr>
    <w:tblStylePr w:type="band2Horz">
      <w:tblPr/>
      <w:tcPr>
        <w:tcBorders>
          <w:top w:val="single" w:sz="8" w:space="0" w:color="084781" w:themeColor="accent2"/>
          <w:left w:val="single" w:sz="8" w:space="0" w:color="084781" w:themeColor="accent2"/>
          <w:bottom w:val="single" w:sz="8" w:space="0" w:color="084781" w:themeColor="accent2"/>
          <w:right w:val="single" w:sz="8" w:space="0" w:color="084781" w:themeColor="accent2"/>
          <w:insideV w:val="single" w:sz="8" w:space="0" w:color="084781" w:themeColor="accent2"/>
        </w:tcBorders>
      </w:tcPr>
    </w:tblStylePr>
  </w:style>
  <w:style w:type="table" w:styleId="LightGrid-Accent3">
    <w:name w:val="Light Grid Accent 3"/>
    <w:basedOn w:val="TableNormal"/>
    <w:uiPriority w:val="62"/>
    <w:locked/>
    <w:rsid w:val="001563B4"/>
    <w:pPr>
      <w:spacing w:after="0" w:line="240" w:lineRule="auto"/>
    </w:pPr>
    <w:tblPr>
      <w:tblStyleRowBandSize w:val="1"/>
      <w:tblStyleColBandSize w:val="1"/>
      <w:tblBorders>
        <w:top w:val="single" w:sz="8" w:space="0" w:color="768489" w:themeColor="accent3"/>
        <w:left w:val="single" w:sz="8" w:space="0" w:color="768489" w:themeColor="accent3"/>
        <w:bottom w:val="single" w:sz="8" w:space="0" w:color="768489" w:themeColor="accent3"/>
        <w:right w:val="single" w:sz="8" w:space="0" w:color="768489" w:themeColor="accent3"/>
        <w:insideH w:val="single" w:sz="8" w:space="0" w:color="768489" w:themeColor="accent3"/>
        <w:insideV w:val="single" w:sz="8" w:space="0" w:color="76848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68489" w:themeColor="accent3"/>
          <w:left w:val="single" w:sz="8" w:space="0" w:color="768489" w:themeColor="accent3"/>
          <w:bottom w:val="single" w:sz="18" w:space="0" w:color="768489" w:themeColor="accent3"/>
          <w:right w:val="single" w:sz="8" w:space="0" w:color="768489" w:themeColor="accent3"/>
          <w:insideH w:val="nil"/>
          <w:insideV w:val="single" w:sz="8" w:space="0" w:color="76848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68489" w:themeColor="accent3"/>
          <w:left w:val="single" w:sz="8" w:space="0" w:color="768489" w:themeColor="accent3"/>
          <w:bottom w:val="single" w:sz="8" w:space="0" w:color="768489" w:themeColor="accent3"/>
          <w:right w:val="single" w:sz="8" w:space="0" w:color="768489" w:themeColor="accent3"/>
          <w:insideH w:val="nil"/>
          <w:insideV w:val="single" w:sz="8" w:space="0" w:color="76848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68489" w:themeColor="accent3"/>
          <w:left w:val="single" w:sz="8" w:space="0" w:color="768489" w:themeColor="accent3"/>
          <w:bottom w:val="single" w:sz="8" w:space="0" w:color="768489" w:themeColor="accent3"/>
          <w:right w:val="single" w:sz="8" w:space="0" w:color="768489" w:themeColor="accent3"/>
        </w:tcBorders>
      </w:tcPr>
    </w:tblStylePr>
    <w:tblStylePr w:type="band1Vert">
      <w:tblPr/>
      <w:tcPr>
        <w:tcBorders>
          <w:top w:val="single" w:sz="8" w:space="0" w:color="768489" w:themeColor="accent3"/>
          <w:left w:val="single" w:sz="8" w:space="0" w:color="768489" w:themeColor="accent3"/>
          <w:bottom w:val="single" w:sz="8" w:space="0" w:color="768489" w:themeColor="accent3"/>
          <w:right w:val="single" w:sz="8" w:space="0" w:color="768489" w:themeColor="accent3"/>
        </w:tcBorders>
        <w:shd w:val="clear" w:color="auto" w:fill="DDE0E2" w:themeFill="accent3" w:themeFillTint="3F"/>
      </w:tcPr>
    </w:tblStylePr>
    <w:tblStylePr w:type="band1Horz">
      <w:tblPr/>
      <w:tcPr>
        <w:tcBorders>
          <w:top w:val="single" w:sz="8" w:space="0" w:color="768489" w:themeColor="accent3"/>
          <w:left w:val="single" w:sz="8" w:space="0" w:color="768489" w:themeColor="accent3"/>
          <w:bottom w:val="single" w:sz="8" w:space="0" w:color="768489" w:themeColor="accent3"/>
          <w:right w:val="single" w:sz="8" w:space="0" w:color="768489" w:themeColor="accent3"/>
          <w:insideV w:val="single" w:sz="8" w:space="0" w:color="768489" w:themeColor="accent3"/>
        </w:tcBorders>
        <w:shd w:val="clear" w:color="auto" w:fill="DDE0E2" w:themeFill="accent3" w:themeFillTint="3F"/>
      </w:tcPr>
    </w:tblStylePr>
    <w:tblStylePr w:type="band2Horz">
      <w:tblPr/>
      <w:tcPr>
        <w:tcBorders>
          <w:top w:val="single" w:sz="8" w:space="0" w:color="768489" w:themeColor="accent3"/>
          <w:left w:val="single" w:sz="8" w:space="0" w:color="768489" w:themeColor="accent3"/>
          <w:bottom w:val="single" w:sz="8" w:space="0" w:color="768489" w:themeColor="accent3"/>
          <w:right w:val="single" w:sz="8" w:space="0" w:color="768489" w:themeColor="accent3"/>
          <w:insideV w:val="single" w:sz="8" w:space="0" w:color="768489" w:themeColor="accent3"/>
        </w:tcBorders>
      </w:tcPr>
    </w:tblStylePr>
  </w:style>
  <w:style w:type="table" w:styleId="LightGrid-Accent4">
    <w:name w:val="Light Grid Accent 4"/>
    <w:basedOn w:val="TableNormal"/>
    <w:uiPriority w:val="62"/>
    <w:locked/>
    <w:rsid w:val="001563B4"/>
    <w:pPr>
      <w:spacing w:after="0" w:line="240" w:lineRule="auto"/>
    </w:pPr>
    <w:tblPr>
      <w:tblStyleRowBandSize w:val="1"/>
      <w:tblStyleColBandSize w:val="1"/>
      <w:tblBorders>
        <w:top w:val="single" w:sz="8" w:space="0" w:color="50BBBB" w:themeColor="accent4"/>
        <w:left w:val="single" w:sz="8" w:space="0" w:color="50BBBB" w:themeColor="accent4"/>
        <w:bottom w:val="single" w:sz="8" w:space="0" w:color="50BBBB" w:themeColor="accent4"/>
        <w:right w:val="single" w:sz="8" w:space="0" w:color="50BBBB" w:themeColor="accent4"/>
        <w:insideH w:val="single" w:sz="8" w:space="0" w:color="50BBBB" w:themeColor="accent4"/>
        <w:insideV w:val="single" w:sz="8" w:space="0" w:color="50BBBB"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50BBBB" w:themeColor="accent4"/>
          <w:left w:val="single" w:sz="8" w:space="0" w:color="50BBBB" w:themeColor="accent4"/>
          <w:bottom w:val="single" w:sz="18" w:space="0" w:color="50BBBB" w:themeColor="accent4"/>
          <w:right w:val="single" w:sz="8" w:space="0" w:color="50BBBB" w:themeColor="accent4"/>
          <w:insideH w:val="nil"/>
          <w:insideV w:val="single" w:sz="8" w:space="0" w:color="50BBBB"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50BBBB" w:themeColor="accent4"/>
          <w:left w:val="single" w:sz="8" w:space="0" w:color="50BBBB" w:themeColor="accent4"/>
          <w:bottom w:val="single" w:sz="8" w:space="0" w:color="50BBBB" w:themeColor="accent4"/>
          <w:right w:val="single" w:sz="8" w:space="0" w:color="50BBBB" w:themeColor="accent4"/>
          <w:insideH w:val="nil"/>
          <w:insideV w:val="single" w:sz="8" w:space="0" w:color="50BBBB"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50BBBB" w:themeColor="accent4"/>
          <w:left w:val="single" w:sz="8" w:space="0" w:color="50BBBB" w:themeColor="accent4"/>
          <w:bottom w:val="single" w:sz="8" w:space="0" w:color="50BBBB" w:themeColor="accent4"/>
          <w:right w:val="single" w:sz="8" w:space="0" w:color="50BBBB" w:themeColor="accent4"/>
        </w:tcBorders>
      </w:tcPr>
    </w:tblStylePr>
    <w:tblStylePr w:type="band1Vert">
      <w:tblPr/>
      <w:tcPr>
        <w:tcBorders>
          <w:top w:val="single" w:sz="8" w:space="0" w:color="50BBBB" w:themeColor="accent4"/>
          <w:left w:val="single" w:sz="8" w:space="0" w:color="50BBBB" w:themeColor="accent4"/>
          <w:bottom w:val="single" w:sz="8" w:space="0" w:color="50BBBB" w:themeColor="accent4"/>
          <w:right w:val="single" w:sz="8" w:space="0" w:color="50BBBB" w:themeColor="accent4"/>
        </w:tcBorders>
        <w:shd w:val="clear" w:color="auto" w:fill="D3EEEE" w:themeFill="accent4" w:themeFillTint="3F"/>
      </w:tcPr>
    </w:tblStylePr>
    <w:tblStylePr w:type="band1Horz">
      <w:tblPr/>
      <w:tcPr>
        <w:tcBorders>
          <w:top w:val="single" w:sz="8" w:space="0" w:color="50BBBB" w:themeColor="accent4"/>
          <w:left w:val="single" w:sz="8" w:space="0" w:color="50BBBB" w:themeColor="accent4"/>
          <w:bottom w:val="single" w:sz="8" w:space="0" w:color="50BBBB" w:themeColor="accent4"/>
          <w:right w:val="single" w:sz="8" w:space="0" w:color="50BBBB" w:themeColor="accent4"/>
          <w:insideV w:val="single" w:sz="8" w:space="0" w:color="50BBBB" w:themeColor="accent4"/>
        </w:tcBorders>
        <w:shd w:val="clear" w:color="auto" w:fill="D3EEEE" w:themeFill="accent4" w:themeFillTint="3F"/>
      </w:tcPr>
    </w:tblStylePr>
    <w:tblStylePr w:type="band2Horz">
      <w:tblPr/>
      <w:tcPr>
        <w:tcBorders>
          <w:top w:val="single" w:sz="8" w:space="0" w:color="50BBBB" w:themeColor="accent4"/>
          <w:left w:val="single" w:sz="8" w:space="0" w:color="50BBBB" w:themeColor="accent4"/>
          <w:bottom w:val="single" w:sz="8" w:space="0" w:color="50BBBB" w:themeColor="accent4"/>
          <w:right w:val="single" w:sz="8" w:space="0" w:color="50BBBB" w:themeColor="accent4"/>
          <w:insideV w:val="single" w:sz="8" w:space="0" w:color="50BBBB" w:themeColor="accent4"/>
        </w:tcBorders>
      </w:tcPr>
    </w:tblStylePr>
  </w:style>
  <w:style w:type="table" w:styleId="LightGrid-Accent5">
    <w:name w:val="Light Grid Accent 5"/>
    <w:basedOn w:val="TableNormal"/>
    <w:uiPriority w:val="62"/>
    <w:locked/>
    <w:rsid w:val="001563B4"/>
    <w:pPr>
      <w:spacing w:after="0" w:line="240" w:lineRule="auto"/>
    </w:pPr>
    <w:tblPr>
      <w:tblStyleRowBandSize w:val="1"/>
      <w:tblStyleColBandSize w:val="1"/>
      <w:tblBorders>
        <w:top w:val="single" w:sz="8" w:space="0" w:color="00B050" w:themeColor="accent5"/>
        <w:left w:val="single" w:sz="8" w:space="0" w:color="00B050" w:themeColor="accent5"/>
        <w:bottom w:val="single" w:sz="8" w:space="0" w:color="00B050" w:themeColor="accent5"/>
        <w:right w:val="single" w:sz="8" w:space="0" w:color="00B050" w:themeColor="accent5"/>
        <w:insideH w:val="single" w:sz="8" w:space="0" w:color="00B050" w:themeColor="accent5"/>
        <w:insideV w:val="single" w:sz="8" w:space="0" w:color="00B050"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050" w:themeColor="accent5"/>
          <w:left w:val="single" w:sz="8" w:space="0" w:color="00B050" w:themeColor="accent5"/>
          <w:bottom w:val="single" w:sz="18" w:space="0" w:color="00B050" w:themeColor="accent5"/>
          <w:right w:val="single" w:sz="8" w:space="0" w:color="00B050" w:themeColor="accent5"/>
          <w:insideH w:val="nil"/>
          <w:insideV w:val="single" w:sz="8" w:space="0" w:color="00B050"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050" w:themeColor="accent5"/>
          <w:left w:val="single" w:sz="8" w:space="0" w:color="00B050" w:themeColor="accent5"/>
          <w:bottom w:val="single" w:sz="8" w:space="0" w:color="00B050" w:themeColor="accent5"/>
          <w:right w:val="single" w:sz="8" w:space="0" w:color="00B050" w:themeColor="accent5"/>
          <w:insideH w:val="nil"/>
          <w:insideV w:val="single" w:sz="8" w:space="0" w:color="00B050"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050" w:themeColor="accent5"/>
          <w:left w:val="single" w:sz="8" w:space="0" w:color="00B050" w:themeColor="accent5"/>
          <w:bottom w:val="single" w:sz="8" w:space="0" w:color="00B050" w:themeColor="accent5"/>
          <w:right w:val="single" w:sz="8" w:space="0" w:color="00B050" w:themeColor="accent5"/>
        </w:tcBorders>
      </w:tcPr>
    </w:tblStylePr>
    <w:tblStylePr w:type="band1Vert">
      <w:tblPr/>
      <w:tcPr>
        <w:tcBorders>
          <w:top w:val="single" w:sz="8" w:space="0" w:color="00B050" w:themeColor="accent5"/>
          <w:left w:val="single" w:sz="8" w:space="0" w:color="00B050" w:themeColor="accent5"/>
          <w:bottom w:val="single" w:sz="8" w:space="0" w:color="00B050" w:themeColor="accent5"/>
          <w:right w:val="single" w:sz="8" w:space="0" w:color="00B050" w:themeColor="accent5"/>
        </w:tcBorders>
        <w:shd w:val="clear" w:color="auto" w:fill="ACFFD1" w:themeFill="accent5" w:themeFillTint="3F"/>
      </w:tcPr>
    </w:tblStylePr>
    <w:tblStylePr w:type="band1Horz">
      <w:tblPr/>
      <w:tcPr>
        <w:tcBorders>
          <w:top w:val="single" w:sz="8" w:space="0" w:color="00B050" w:themeColor="accent5"/>
          <w:left w:val="single" w:sz="8" w:space="0" w:color="00B050" w:themeColor="accent5"/>
          <w:bottom w:val="single" w:sz="8" w:space="0" w:color="00B050" w:themeColor="accent5"/>
          <w:right w:val="single" w:sz="8" w:space="0" w:color="00B050" w:themeColor="accent5"/>
          <w:insideV w:val="single" w:sz="8" w:space="0" w:color="00B050" w:themeColor="accent5"/>
        </w:tcBorders>
        <w:shd w:val="clear" w:color="auto" w:fill="ACFFD1" w:themeFill="accent5" w:themeFillTint="3F"/>
      </w:tcPr>
    </w:tblStylePr>
    <w:tblStylePr w:type="band2Horz">
      <w:tblPr/>
      <w:tcPr>
        <w:tcBorders>
          <w:top w:val="single" w:sz="8" w:space="0" w:color="00B050" w:themeColor="accent5"/>
          <w:left w:val="single" w:sz="8" w:space="0" w:color="00B050" w:themeColor="accent5"/>
          <w:bottom w:val="single" w:sz="8" w:space="0" w:color="00B050" w:themeColor="accent5"/>
          <w:right w:val="single" w:sz="8" w:space="0" w:color="00B050" w:themeColor="accent5"/>
          <w:insideV w:val="single" w:sz="8" w:space="0" w:color="00B050" w:themeColor="accent5"/>
        </w:tcBorders>
      </w:tcPr>
    </w:tblStylePr>
  </w:style>
  <w:style w:type="table" w:styleId="LightGrid-Accent6">
    <w:name w:val="Light Grid Accent 6"/>
    <w:basedOn w:val="TableNormal"/>
    <w:uiPriority w:val="62"/>
    <w:locked/>
    <w:rsid w:val="001563B4"/>
    <w:pPr>
      <w:spacing w:after="0" w:line="240" w:lineRule="auto"/>
    </w:pPr>
    <w:tblPr>
      <w:tblStyleRowBandSize w:val="1"/>
      <w:tblStyleColBandSize w:val="1"/>
      <w:tblBorders>
        <w:top w:val="single" w:sz="8" w:space="0" w:color="87CAE0" w:themeColor="accent6"/>
        <w:left w:val="single" w:sz="8" w:space="0" w:color="87CAE0" w:themeColor="accent6"/>
        <w:bottom w:val="single" w:sz="8" w:space="0" w:color="87CAE0" w:themeColor="accent6"/>
        <w:right w:val="single" w:sz="8" w:space="0" w:color="87CAE0" w:themeColor="accent6"/>
        <w:insideH w:val="single" w:sz="8" w:space="0" w:color="87CAE0" w:themeColor="accent6"/>
        <w:insideV w:val="single" w:sz="8" w:space="0" w:color="87CAE0"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7CAE0" w:themeColor="accent6"/>
          <w:left w:val="single" w:sz="8" w:space="0" w:color="87CAE0" w:themeColor="accent6"/>
          <w:bottom w:val="single" w:sz="18" w:space="0" w:color="87CAE0" w:themeColor="accent6"/>
          <w:right w:val="single" w:sz="8" w:space="0" w:color="87CAE0" w:themeColor="accent6"/>
          <w:insideH w:val="nil"/>
          <w:insideV w:val="single" w:sz="8" w:space="0" w:color="87CAE0"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7CAE0" w:themeColor="accent6"/>
          <w:left w:val="single" w:sz="8" w:space="0" w:color="87CAE0" w:themeColor="accent6"/>
          <w:bottom w:val="single" w:sz="8" w:space="0" w:color="87CAE0" w:themeColor="accent6"/>
          <w:right w:val="single" w:sz="8" w:space="0" w:color="87CAE0" w:themeColor="accent6"/>
          <w:insideH w:val="nil"/>
          <w:insideV w:val="single" w:sz="8" w:space="0" w:color="87CAE0"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7CAE0" w:themeColor="accent6"/>
          <w:left w:val="single" w:sz="8" w:space="0" w:color="87CAE0" w:themeColor="accent6"/>
          <w:bottom w:val="single" w:sz="8" w:space="0" w:color="87CAE0" w:themeColor="accent6"/>
          <w:right w:val="single" w:sz="8" w:space="0" w:color="87CAE0" w:themeColor="accent6"/>
        </w:tcBorders>
      </w:tcPr>
    </w:tblStylePr>
    <w:tblStylePr w:type="band1Vert">
      <w:tblPr/>
      <w:tcPr>
        <w:tcBorders>
          <w:top w:val="single" w:sz="8" w:space="0" w:color="87CAE0" w:themeColor="accent6"/>
          <w:left w:val="single" w:sz="8" w:space="0" w:color="87CAE0" w:themeColor="accent6"/>
          <w:bottom w:val="single" w:sz="8" w:space="0" w:color="87CAE0" w:themeColor="accent6"/>
          <w:right w:val="single" w:sz="8" w:space="0" w:color="87CAE0" w:themeColor="accent6"/>
        </w:tcBorders>
        <w:shd w:val="clear" w:color="auto" w:fill="E1F1F7" w:themeFill="accent6" w:themeFillTint="3F"/>
      </w:tcPr>
    </w:tblStylePr>
    <w:tblStylePr w:type="band1Horz">
      <w:tblPr/>
      <w:tcPr>
        <w:tcBorders>
          <w:top w:val="single" w:sz="8" w:space="0" w:color="87CAE0" w:themeColor="accent6"/>
          <w:left w:val="single" w:sz="8" w:space="0" w:color="87CAE0" w:themeColor="accent6"/>
          <w:bottom w:val="single" w:sz="8" w:space="0" w:color="87CAE0" w:themeColor="accent6"/>
          <w:right w:val="single" w:sz="8" w:space="0" w:color="87CAE0" w:themeColor="accent6"/>
          <w:insideV w:val="single" w:sz="8" w:space="0" w:color="87CAE0" w:themeColor="accent6"/>
        </w:tcBorders>
        <w:shd w:val="clear" w:color="auto" w:fill="E1F1F7" w:themeFill="accent6" w:themeFillTint="3F"/>
      </w:tcPr>
    </w:tblStylePr>
    <w:tblStylePr w:type="band2Horz">
      <w:tblPr/>
      <w:tcPr>
        <w:tcBorders>
          <w:top w:val="single" w:sz="8" w:space="0" w:color="87CAE0" w:themeColor="accent6"/>
          <w:left w:val="single" w:sz="8" w:space="0" w:color="87CAE0" w:themeColor="accent6"/>
          <w:bottom w:val="single" w:sz="8" w:space="0" w:color="87CAE0" w:themeColor="accent6"/>
          <w:right w:val="single" w:sz="8" w:space="0" w:color="87CAE0" w:themeColor="accent6"/>
          <w:insideV w:val="single" w:sz="8" w:space="0" w:color="87CAE0" w:themeColor="accent6"/>
        </w:tcBorders>
      </w:tcPr>
    </w:tblStylePr>
  </w:style>
  <w:style w:type="table" w:styleId="LightList">
    <w:name w:val="Light List"/>
    <w:basedOn w:val="TableNormal"/>
    <w:uiPriority w:val="61"/>
    <w:locked/>
    <w:rsid w:val="001563B4"/>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locked/>
    <w:rsid w:val="001563B4"/>
    <w:pPr>
      <w:spacing w:after="0" w:line="240" w:lineRule="auto"/>
    </w:pPr>
    <w:tblPr>
      <w:tblStyleRowBandSize w:val="1"/>
      <w:tblStyleColBandSize w:val="1"/>
      <w:tblBorders>
        <w:top w:val="single" w:sz="8" w:space="0" w:color="01999B" w:themeColor="accent1"/>
        <w:left w:val="single" w:sz="8" w:space="0" w:color="01999B" w:themeColor="accent1"/>
        <w:bottom w:val="single" w:sz="8" w:space="0" w:color="01999B" w:themeColor="accent1"/>
        <w:right w:val="single" w:sz="8" w:space="0" w:color="01999B" w:themeColor="accent1"/>
      </w:tblBorders>
    </w:tblPr>
    <w:tblStylePr w:type="firstRow">
      <w:pPr>
        <w:spacing w:before="0" w:after="0" w:line="240" w:lineRule="auto"/>
      </w:pPr>
      <w:rPr>
        <w:b/>
        <w:bCs/>
        <w:color w:val="FFFFFF" w:themeColor="background1"/>
      </w:rPr>
      <w:tblPr/>
      <w:tcPr>
        <w:shd w:val="clear" w:color="auto" w:fill="01999B" w:themeFill="accent1"/>
      </w:tcPr>
    </w:tblStylePr>
    <w:tblStylePr w:type="lastRow">
      <w:pPr>
        <w:spacing w:before="0" w:after="0" w:line="240" w:lineRule="auto"/>
      </w:pPr>
      <w:rPr>
        <w:b/>
        <w:bCs/>
      </w:rPr>
      <w:tblPr/>
      <w:tcPr>
        <w:tcBorders>
          <w:top w:val="double" w:sz="6" w:space="0" w:color="01999B" w:themeColor="accent1"/>
          <w:left w:val="single" w:sz="8" w:space="0" w:color="01999B" w:themeColor="accent1"/>
          <w:bottom w:val="single" w:sz="8" w:space="0" w:color="01999B" w:themeColor="accent1"/>
          <w:right w:val="single" w:sz="8" w:space="0" w:color="01999B" w:themeColor="accent1"/>
        </w:tcBorders>
      </w:tcPr>
    </w:tblStylePr>
    <w:tblStylePr w:type="firstCol">
      <w:rPr>
        <w:b/>
        <w:bCs/>
      </w:rPr>
    </w:tblStylePr>
    <w:tblStylePr w:type="lastCol">
      <w:rPr>
        <w:b/>
        <w:bCs/>
      </w:rPr>
    </w:tblStylePr>
    <w:tblStylePr w:type="band1Vert">
      <w:tblPr/>
      <w:tcPr>
        <w:tcBorders>
          <w:top w:val="single" w:sz="8" w:space="0" w:color="01999B" w:themeColor="accent1"/>
          <w:left w:val="single" w:sz="8" w:space="0" w:color="01999B" w:themeColor="accent1"/>
          <w:bottom w:val="single" w:sz="8" w:space="0" w:color="01999B" w:themeColor="accent1"/>
          <w:right w:val="single" w:sz="8" w:space="0" w:color="01999B" w:themeColor="accent1"/>
        </w:tcBorders>
      </w:tcPr>
    </w:tblStylePr>
    <w:tblStylePr w:type="band1Horz">
      <w:tblPr/>
      <w:tcPr>
        <w:tcBorders>
          <w:top w:val="single" w:sz="8" w:space="0" w:color="01999B" w:themeColor="accent1"/>
          <w:left w:val="single" w:sz="8" w:space="0" w:color="01999B" w:themeColor="accent1"/>
          <w:bottom w:val="single" w:sz="8" w:space="0" w:color="01999B" w:themeColor="accent1"/>
          <w:right w:val="single" w:sz="8" w:space="0" w:color="01999B" w:themeColor="accent1"/>
        </w:tcBorders>
      </w:tcPr>
    </w:tblStylePr>
  </w:style>
  <w:style w:type="table" w:styleId="LightList-Accent2">
    <w:name w:val="Light List Accent 2"/>
    <w:basedOn w:val="TableNormal"/>
    <w:uiPriority w:val="61"/>
    <w:locked/>
    <w:rsid w:val="001563B4"/>
    <w:pPr>
      <w:spacing w:after="0" w:line="240" w:lineRule="auto"/>
    </w:pPr>
    <w:tblPr>
      <w:tblStyleRowBandSize w:val="1"/>
      <w:tblStyleColBandSize w:val="1"/>
      <w:tblBorders>
        <w:top w:val="single" w:sz="8" w:space="0" w:color="084781" w:themeColor="accent2"/>
        <w:left w:val="single" w:sz="8" w:space="0" w:color="084781" w:themeColor="accent2"/>
        <w:bottom w:val="single" w:sz="8" w:space="0" w:color="084781" w:themeColor="accent2"/>
        <w:right w:val="single" w:sz="8" w:space="0" w:color="084781" w:themeColor="accent2"/>
      </w:tblBorders>
    </w:tblPr>
    <w:tblStylePr w:type="firstRow">
      <w:pPr>
        <w:spacing w:before="0" w:after="0" w:line="240" w:lineRule="auto"/>
      </w:pPr>
      <w:rPr>
        <w:b/>
        <w:bCs/>
        <w:color w:val="FFFFFF" w:themeColor="background1"/>
      </w:rPr>
      <w:tblPr/>
      <w:tcPr>
        <w:shd w:val="clear" w:color="auto" w:fill="084781" w:themeFill="accent2"/>
      </w:tcPr>
    </w:tblStylePr>
    <w:tblStylePr w:type="lastRow">
      <w:pPr>
        <w:spacing w:before="0" w:after="0" w:line="240" w:lineRule="auto"/>
      </w:pPr>
      <w:rPr>
        <w:b/>
        <w:bCs/>
      </w:rPr>
      <w:tblPr/>
      <w:tcPr>
        <w:tcBorders>
          <w:top w:val="double" w:sz="6" w:space="0" w:color="084781" w:themeColor="accent2"/>
          <w:left w:val="single" w:sz="8" w:space="0" w:color="084781" w:themeColor="accent2"/>
          <w:bottom w:val="single" w:sz="8" w:space="0" w:color="084781" w:themeColor="accent2"/>
          <w:right w:val="single" w:sz="8" w:space="0" w:color="084781" w:themeColor="accent2"/>
        </w:tcBorders>
      </w:tcPr>
    </w:tblStylePr>
    <w:tblStylePr w:type="firstCol">
      <w:rPr>
        <w:b/>
        <w:bCs/>
      </w:rPr>
    </w:tblStylePr>
    <w:tblStylePr w:type="lastCol">
      <w:rPr>
        <w:b/>
        <w:bCs/>
      </w:rPr>
    </w:tblStylePr>
    <w:tblStylePr w:type="band1Vert">
      <w:tblPr/>
      <w:tcPr>
        <w:tcBorders>
          <w:top w:val="single" w:sz="8" w:space="0" w:color="084781" w:themeColor="accent2"/>
          <w:left w:val="single" w:sz="8" w:space="0" w:color="084781" w:themeColor="accent2"/>
          <w:bottom w:val="single" w:sz="8" w:space="0" w:color="084781" w:themeColor="accent2"/>
          <w:right w:val="single" w:sz="8" w:space="0" w:color="084781" w:themeColor="accent2"/>
        </w:tcBorders>
      </w:tcPr>
    </w:tblStylePr>
    <w:tblStylePr w:type="band1Horz">
      <w:tblPr/>
      <w:tcPr>
        <w:tcBorders>
          <w:top w:val="single" w:sz="8" w:space="0" w:color="084781" w:themeColor="accent2"/>
          <w:left w:val="single" w:sz="8" w:space="0" w:color="084781" w:themeColor="accent2"/>
          <w:bottom w:val="single" w:sz="8" w:space="0" w:color="084781" w:themeColor="accent2"/>
          <w:right w:val="single" w:sz="8" w:space="0" w:color="084781" w:themeColor="accent2"/>
        </w:tcBorders>
      </w:tcPr>
    </w:tblStylePr>
  </w:style>
  <w:style w:type="table" w:styleId="LightList-Accent3">
    <w:name w:val="Light List Accent 3"/>
    <w:basedOn w:val="TableNormal"/>
    <w:uiPriority w:val="61"/>
    <w:locked/>
    <w:rsid w:val="001563B4"/>
    <w:pPr>
      <w:spacing w:after="0" w:line="240" w:lineRule="auto"/>
    </w:pPr>
    <w:tblPr>
      <w:tblStyleRowBandSize w:val="1"/>
      <w:tblStyleColBandSize w:val="1"/>
      <w:tblBorders>
        <w:top w:val="single" w:sz="8" w:space="0" w:color="768489" w:themeColor="accent3"/>
        <w:left w:val="single" w:sz="8" w:space="0" w:color="768489" w:themeColor="accent3"/>
        <w:bottom w:val="single" w:sz="8" w:space="0" w:color="768489" w:themeColor="accent3"/>
        <w:right w:val="single" w:sz="8" w:space="0" w:color="768489" w:themeColor="accent3"/>
      </w:tblBorders>
    </w:tblPr>
    <w:tblStylePr w:type="firstRow">
      <w:pPr>
        <w:spacing w:before="0" w:after="0" w:line="240" w:lineRule="auto"/>
      </w:pPr>
      <w:rPr>
        <w:b/>
        <w:bCs/>
        <w:color w:val="FFFFFF" w:themeColor="background1"/>
      </w:rPr>
      <w:tblPr/>
      <w:tcPr>
        <w:shd w:val="clear" w:color="auto" w:fill="768489" w:themeFill="accent3"/>
      </w:tcPr>
    </w:tblStylePr>
    <w:tblStylePr w:type="lastRow">
      <w:pPr>
        <w:spacing w:before="0" w:after="0" w:line="240" w:lineRule="auto"/>
      </w:pPr>
      <w:rPr>
        <w:b/>
        <w:bCs/>
      </w:rPr>
      <w:tblPr/>
      <w:tcPr>
        <w:tcBorders>
          <w:top w:val="double" w:sz="6" w:space="0" w:color="768489" w:themeColor="accent3"/>
          <w:left w:val="single" w:sz="8" w:space="0" w:color="768489" w:themeColor="accent3"/>
          <w:bottom w:val="single" w:sz="8" w:space="0" w:color="768489" w:themeColor="accent3"/>
          <w:right w:val="single" w:sz="8" w:space="0" w:color="768489" w:themeColor="accent3"/>
        </w:tcBorders>
      </w:tcPr>
    </w:tblStylePr>
    <w:tblStylePr w:type="firstCol">
      <w:rPr>
        <w:b/>
        <w:bCs/>
      </w:rPr>
    </w:tblStylePr>
    <w:tblStylePr w:type="lastCol">
      <w:rPr>
        <w:b/>
        <w:bCs/>
      </w:rPr>
    </w:tblStylePr>
    <w:tblStylePr w:type="band1Vert">
      <w:tblPr/>
      <w:tcPr>
        <w:tcBorders>
          <w:top w:val="single" w:sz="8" w:space="0" w:color="768489" w:themeColor="accent3"/>
          <w:left w:val="single" w:sz="8" w:space="0" w:color="768489" w:themeColor="accent3"/>
          <w:bottom w:val="single" w:sz="8" w:space="0" w:color="768489" w:themeColor="accent3"/>
          <w:right w:val="single" w:sz="8" w:space="0" w:color="768489" w:themeColor="accent3"/>
        </w:tcBorders>
      </w:tcPr>
    </w:tblStylePr>
    <w:tblStylePr w:type="band1Horz">
      <w:tblPr/>
      <w:tcPr>
        <w:tcBorders>
          <w:top w:val="single" w:sz="8" w:space="0" w:color="768489" w:themeColor="accent3"/>
          <w:left w:val="single" w:sz="8" w:space="0" w:color="768489" w:themeColor="accent3"/>
          <w:bottom w:val="single" w:sz="8" w:space="0" w:color="768489" w:themeColor="accent3"/>
          <w:right w:val="single" w:sz="8" w:space="0" w:color="768489" w:themeColor="accent3"/>
        </w:tcBorders>
      </w:tcPr>
    </w:tblStylePr>
  </w:style>
  <w:style w:type="table" w:styleId="LightList-Accent4">
    <w:name w:val="Light List Accent 4"/>
    <w:basedOn w:val="TableNormal"/>
    <w:uiPriority w:val="61"/>
    <w:locked/>
    <w:rsid w:val="001563B4"/>
    <w:pPr>
      <w:spacing w:after="0" w:line="240" w:lineRule="auto"/>
    </w:pPr>
    <w:tblPr>
      <w:tblStyleRowBandSize w:val="1"/>
      <w:tblStyleColBandSize w:val="1"/>
      <w:tblBorders>
        <w:top w:val="single" w:sz="8" w:space="0" w:color="50BBBB" w:themeColor="accent4"/>
        <w:left w:val="single" w:sz="8" w:space="0" w:color="50BBBB" w:themeColor="accent4"/>
        <w:bottom w:val="single" w:sz="8" w:space="0" w:color="50BBBB" w:themeColor="accent4"/>
        <w:right w:val="single" w:sz="8" w:space="0" w:color="50BBBB" w:themeColor="accent4"/>
      </w:tblBorders>
    </w:tblPr>
    <w:tblStylePr w:type="firstRow">
      <w:pPr>
        <w:spacing w:before="0" w:after="0" w:line="240" w:lineRule="auto"/>
      </w:pPr>
      <w:rPr>
        <w:b/>
        <w:bCs/>
        <w:color w:val="FFFFFF" w:themeColor="background1"/>
      </w:rPr>
      <w:tblPr/>
      <w:tcPr>
        <w:shd w:val="clear" w:color="auto" w:fill="50BBBB" w:themeFill="accent4"/>
      </w:tcPr>
    </w:tblStylePr>
    <w:tblStylePr w:type="lastRow">
      <w:pPr>
        <w:spacing w:before="0" w:after="0" w:line="240" w:lineRule="auto"/>
      </w:pPr>
      <w:rPr>
        <w:b/>
        <w:bCs/>
      </w:rPr>
      <w:tblPr/>
      <w:tcPr>
        <w:tcBorders>
          <w:top w:val="double" w:sz="6" w:space="0" w:color="50BBBB" w:themeColor="accent4"/>
          <w:left w:val="single" w:sz="8" w:space="0" w:color="50BBBB" w:themeColor="accent4"/>
          <w:bottom w:val="single" w:sz="8" w:space="0" w:color="50BBBB" w:themeColor="accent4"/>
          <w:right w:val="single" w:sz="8" w:space="0" w:color="50BBBB" w:themeColor="accent4"/>
        </w:tcBorders>
      </w:tcPr>
    </w:tblStylePr>
    <w:tblStylePr w:type="firstCol">
      <w:rPr>
        <w:b/>
        <w:bCs/>
      </w:rPr>
    </w:tblStylePr>
    <w:tblStylePr w:type="lastCol">
      <w:rPr>
        <w:b/>
        <w:bCs/>
      </w:rPr>
    </w:tblStylePr>
    <w:tblStylePr w:type="band1Vert">
      <w:tblPr/>
      <w:tcPr>
        <w:tcBorders>
          <w:top w:val="single" w:sz="8" w:space="0" w:color="50BBBB" w:themeColor="accent4"/>
          <w:left w:val="single" w:sz="8" w:space="0" w:color="50BBBB" w:themeColor="accent4"/>
          <w:bottom w:val="single" w:sz="8" w:space="0" w:color="50BBBB" w:themeColor="accent4"/>
          <w:right w:val="single" w:sz="8" w:space="0" w:color="50BBBB" w:themeColor="accent4"/>
        </w:tcBorders>
      </w:tcPr>
    </w:tblStylePr>
    <w:tblStylePr w:type="band1Horz">
      <w:tblPr/>
      <w:tcPr>
        <w:tcBorders>
          <w:top w:val="single" w:sz="8" w:space="0" w:color="50BBBB" w:themeColor="accent4"/>
          <w:left w:val="single" w:sz="8" w:space="0" w:color="50BBBB" w:themeColor="accent4"/>
          <w:bottom w:val="single" w:sz="8" w:space="0" w:color="50BBBB" w:themeColor="accent4"/>
          <w:right w:val="single" w:sz="8" w:space="0" w:color="50BBBB" w:themeColor="accent4"/>
        </w:tcBorders>
      </w:tcPr>
    </w:tblStylePr>
  </w:style>
  <w:style w:type="table" w:styleId="LightList-Accent5">
    <w:name w:val="Light List Accent 5"/>
    <w:basedOn w:val="TableNormal"/>
    <w:uiPriority w:val="61"/>
    <w:locked/>
    <w:rsid w:val="001563B4"/>
    <w:pPr>
      <w:spacing w:after="0" w:line="240" w:lineRule="auto"/>
    </w:pPr>
    <w:tblPr>
      <w:tblStyleRowBandSize w:val="1"/>
      <w:tblStyleColBandSize w:val="1"/>
      <w:tblBorders>
        <w:top w:val="single" w:sz="8" w:space="0" w:color="00B050" w:themeColor="accent5"/>
        <w:left w:val="single" w:sz="8" w:space="0" w:color="00B050" w:themeColor="accent5"/>
        <w:bottom w:val="single" w:sz="8" w:space="0" w:color="00B050" w:themeColor="accent5"/>
        <w:right w:val="single" w:sz="8" w:space="0" w:color="00B050" w:themeColor="accent5"/>
      </w:tblBorders>
    </w:tblPr>
    <w:tblStylePr w:type="firstRow">
      <w:pPr>
        <w:spacing w:before="0" w:after="0" w:line="240" w:lineRule="auto"/>
      </w:pPr>
      <w:rPr>
        <w:b/>
        <w:bCs/>
        <w:color w:val="FFFFFF" w:themeColor="background1"/>
      </w:rPr>
      <w:tblPr/>
      <w:tcPr>
        <w:shd w:val="clear" w:color="auto" w:fill="00B050" w:themeFill="accent5"/>
      </w:tcPr>
    </w:tblStylePr>
    <w:tblStylePr w:type="lastRow">
      <w:pPr>
        <w:spacing w:before="0" w:after="0" w:line="240" w:lineRule="auto"/>
      </w:pPr>
      <w:rPr>
        <w:b/>
        <w:bCs/>
      </w:rPr>
      <w:tblPr/>
      <w:tcPr>
        <w:tcBorders>
          <w:top w:val="double" w:sz="6" w:space="0" w:color="00B050" w:themeColor="accent5"/>
          <w:left w:val="single" w:sz="8" w:space="0" w:color="00B050" w:themeColor="accent5"/>
          <w:bottom w:val="single" w:sz="8" w:space="0" w:color="00B050" w:themeColor="accent5"/>
          <w:right w:val="single" w:sz="8" w:space="0" w:color="00B050" w:themeColor="accent5"/>
        </w:tcBorders>
      </w:tcPr>
    </w:tblStylePr>
    <w:tblStylePr w:type="firstCol">
      <w:rPr>
        <w:b/>
        <w:bCs/>
      </w:rPr>
    </w:tblStylePr>
    <w:tblStylePr w:type="lastCol">
      <w:rPr>
        <w:b/>
        <w:bCs/>
      </w:rPr>
    </w:tblStylePr>
    <w:tblStylePr w:type="band1Vert">
      <w:tblPr/>
      <w:tcPr>
        <w:tcBorders>
          <w:top w:val="single" w:sz="8" w:space="0" w:color="00B050" w:themeColor="accent5"/>
          <w:left w:val="single" w:sz="8" w:space="0" w:color="00B050" w:themeColor="accent5"/>
          <w:bottom w:val="single" w:sz="8" w:space="0" w:color="00B050" w:themeColor="accent5"/>
          <w:right w:val="single" w:sz="8" w:space="0" w:color="00B050" w:themeColor="accent5"/>
        </w:tcBorders>
      </w:tcPr>
    </w:tblStylePr>
    <w:tblStylePr w:type="band1Horz">
      <w:tblPr/>
      <w:tcPr>
        <w:tcBorders>
          <w:top w:val="single" w:sz="8" w:space="0" w:color="00B050" w:themeColor="accent5"/>
          <w:left w:val="single" w:sz="8" w:space="0" w:color="00B050" w:themeColor="accent5"/>
          <w:bottom w:val="single" w:sz="8" w:space="0" w:color="00B050" w:themeColor="accent5"/>
          <w:right w:val="single" w:sz="8" w:space="0" w:color="00B050" w:themeColor="accent5"/>
        </w:tcBorders>
      </w:tcPr>
    </w:tblStylePr>
  </w:style>
  <w:style w:type="table" w:styleId="LightList-Accent6">
    <w:name w:val="Light List Accent 6"/>
    <w:basedOn w:val="TableNormal"/>
    <w:uiPriority w:val="61"/>
    <w:locked/>
    <w:rsid w:val="001563B4"/>
    <w:pPr>
      <w:spacing w:after="0" w:line="240" w:lineRule="auto"/>
    </w:pPr>
    <w:tblPr>
      <w:tblStyleRowBandSize w:val="1"/>
      <w:tblStyleColBandSize w:val="1"/>
      <w:tblBorders>
        <w:top w:val="single" w:sz="8" w:space="0" w:color="87CAE0" w:themeColor="accent6"/>
        <w:left w:val="single" w:sz="8" w:space="0" w:color="87CAE0" w:themeColor="accent6"/>
        <w:bottom w:val="single" w:sz="8" w:space="0" w:color="87CAE0" w:themeColor="accent6"/>
        <w:right w:val="single" w:sz="8" w:space="0" w:color="87CAE0" w:themeColor="accent6"/>
      </w:tblBorders>
    </w:tblPr>
    <w:tblStylePr w:type="firstRow">
      <w:pPr>
        <w:spacing w:before="0" w:after="0" w:line="240" w:lineRule="auto"/>
      </w:pPr>
      <w:rPr>
        <w:b/>
        <w:bCs/>
        <w:color w:val="FFFFFF" w:themeColor="background1"/>
      </w:rPr>
      <w:tblPr/>
      <w:tcPr>
        <w:shd w:val="clear" w:color="auto" w:fill="87CAE0" w:themeFill="accent6"/>
      </w:tcPr>
    </w:tblStylePr>
    <w:tblStylePr w:type="lastRow">
      <w:pPr>
        <w:spacing w:before="0" w:after="0" w:line="240" w:lineRule="auto"/>
      </w:pPr>
      <w:rPr>
        <w:b/>
        <w:bCs/>
      </w:rPr>
      <w:tblPr/>
      <w:tcPr>
        <w:tcBorders>
          <w:top w:val="double" w:sz="6" w:space="0" w:color="87CAE0" w:themeColor="accent6"/>
          <w:left w:val="single" w:sz="8" w:space="0" w:color="87CAE0" w:themeColor="accent6"/>
          <w:bottom w:val="single" w:sz="8" w:space="0" w:color="87CAE0" w:themeColor="accent6"/>
          <w:right w:val="single" w:sz="8" w:space="0" w:color="87CAE0" w:themeColor="accent6"/>
        </w:tcBorders>
      </w:tcPr>
    </w:tblStylePr>
    <w:tblStylePr w:type="firstCol">
      <w:rPr>
        <w:b/>
        <w:bCs/>
      </w:rPr>
    </w:tblStylePr>
    <w:tblStylePr w:type="lastCol">
      <w:rPr>
        <w:b/>
        <w:bCs/>
      </w:rPr>
    </w:tblStylePr>
    <w:tblStylePr w:type="band1Vert">
      <w:tblPr/>
      <w:tcPr>
        <w:tcBorders>
          <w:top w:val="single" w:sz="8" w:space="0" w:color="87CAE0" w:themeColor="accent6"/>
          <w:left w:val="single" w:sz="8" w:space="0" w:color="87CAE0" w:themeColor="accent6"/>
          <w:bottom w:val="single" w:sz="8" w:space="0" w:color="87CAE0" w:themeColor="accent6"/>
          <w:right w:val="single" w:sz="8" w:space="0" w:color="87CAE0" w:themeColor="accent6"/>
        </w:tcBorders>
      </w:tcPr>
    </w:tblStylePr>
    <w:tblStylePr w:type="band1Horz">
      <w:tblPr/>
      <w:tcPr>
        <w:tcBorders>
          <w:top w:val="single" w:sz="8" w:space="0" w:color="87CAE0" w:themeColor="accent6"/>
          <w:left w:val="single" w:sz="8" w:space="0" w:color="87CAE0" w:themeColor="accent6"/>
          <w:bottom w:val="single" w:sz="8" w:space="0" w:color="87CAE0" w:themeColor="accent6"/>
          <w:right w:val="single" w:sz="8" w:space="0" w:color="87CAE0" w:themeColor="accent6"/>
        </w:tcBorders>
      </w:tcPr>
    </w:tblStylePr>
  </w:style>
  <w:style w:type="table" w:styleId="LightShading">
    <w:name w:val="Light Shading"/>
    <w:basedOn w:val="TableNormal"/>
    <w:uiPriority w:val="60"/>
    <w:locked/>
    <w:rsid w:val="001563B4"/>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locked/>
    <w:rsid w:val="001563B4"/>
    <w:pPr>
      <w:spacing w:after="0" w:line="240" w:lineRule="auto"/>
    </w:pPr>
    <w:rPr>
      <w:color w:val="007273" w:themeColor="accent1" w:themeShade="BF"/>
    </w:rPr>
    <w:tblPr>
      <w:tblStyleRowBandSize w:val="1"/>
      <w:tblStyleColBandSize w:val="1"/>
      <w:tblBorders>
        <w:top w:val="single" w:sz="8" w:space="0" w:color="01999B" w:themeColor="accent1"/>
        <w:bottom w:val="single" w:sz="8" w:space="0" w:color="01999B" w:themeColor="accent1"/>
      </w:tblBorders>
    </w:tblPr>
    <w:tblStylePr w:type="firstRow">
      <w:pPr>
        <w:spacing w:before="0" w:after="0" w:line="240" w:lineRule="auto"/>
      </w:pPr>
      <w:rPr>
        <w:b/>
        <w:bCs/>
      </w:rPr>
      <w:tblPr/>
      <w:tcPr>
        <w:tcBorders>
          <w:top w:val="single" w:sz="8" w:space="0" w:color="01999B" w:themeColor="accent1"/>
          <w:left w:val="nil"/>
          <w:bottom w:val="single" w:sz="8" w:space="0" w:color="01999B" w:themeColor="accent1"/>
          <w:right w:val="nil"/>
          <w:insideH w:val="nil"/>
          <w:insideV w:val="nil"/>
        </w:tcBorders>
      </w:tcPr>
    </w:tblStylePr>
    <w:tblStylePr w:type="lastRow">
      <w:pPr>
        <w:spacing w:before="0" w:after="0" w:line="240" w:lineRule="auto"/>
      </w:pPr>
      <w:rPr>
        <w:b/>
        <w:bCs/>
      </w:rPr>
      <w:tblPr/>
      <w:tcPr>
        <w:tcBorders>
          <w:top w:val="single" w:sz="8" w:space="0" w:color="01999B" w:themeColor="accent1"/>
          <w:left w:val="nil"/>
          <w:bottom w:val="single" w:sz="8" w:space="0" w:color="01999B"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7FDFE" w:themeFill="accent1" w:themeFillTint="3F"/>
      </w:tcPr>
    </w:tblStylePr>
    <w:tblStylePr w:type="band1Horz">
      <w:tblPr/>
      <w:tcPr>
        <w:tcBorders>
          <w:left w:val="nil"/>
          <w:right w:val="nil"/>
          <w:insideH w:val="nil"/>
          <w:insideV w:val="nil"/>
        </w:tcBorders>
        <w:shd w:val="clear" w:color="auto" w:fill="A7FDFE" w:themeFill="accent1" w:themeFillTint="3F"/>
      </w:tcPr>
    </w:tblStylePr>
  </w:style>
  <w:style w:type="table" w:styleId="LightShading-Accent2">
    <w:name w:val="Light Shading Accent 2"/>
    <w:basedOn w:val="TableNormal"/>
    <w:uiPriority w:val="60"/>
    <w:locked/>
    <w:rsid w:val="001563B4"/>
    <w:pPr>
      <w:spacing w:after="0" w:line="240" w:lineRule="auto"/>
    </w:pPr>
    <w:rPr>
      <w:color w:val="063460" w:themeColor="accent2" w:themeShade="BF"/>
    </w:rPr>
    <w:tblPr>
      <w:tblStyleRowBandSize w:val="1"/>
      <w:tblStyleColBandSize w:val="1"/>
      <w:tblBorders>
        <w:top w:val="single" w:sz="8" w:space="0" w:color="084781" w:themeColor="accent2"/>
        <w:bottom w:val="single" w:sz="8" w:space="0" w:color="084781" w:themeColor="accent2"/>
      </w:tblBorders>
    </w:tblPr>
    <w:tblStylePr w:type="firstRow">
      <w:pPr>
        <w:spacing w:before="0" w:after="0" w:line="240" w:lineRule="auto"/>
      </w:pPr>
      <w:rPr>
        <w:b/>
        <w:bCs/>
      </w:rPr>
      <w:tblPr/>
      <w:tcPr>
        <w:tcBorders>
          <w:top w:val="single" w:sz="8" w:space="0" w:color="084781" w:themeColor="accent2"/>
          <w:left w:val="nil"/>
          <w:bottom w:val="single" w:sz="8" w:space="0" w:color="084781" w:themeColor="accent2"/>
          <w:right w:val="nil"/>
          <w:insideH w:val="nil"/>
          <w:insideV w:val="nil"/>
        </w:tcBorders>
      </w:tcPr>
    </w:tblStylePr>
    <w:tblStylePr w:type="lastRow">
      <w:pPr>
        <w:spacing w:before="0" w:after="0" w:line="240" w:lineRule="auto"/>
      </w:pPr>
      <w:rPr>
        <w:b/>
        <w:bCs/>
      </w:rPr>
      <w:tblPr/>
      <w:tcPr>
        <w:tcBorders>
          <w:top w:val="single" w:sz="8" w:space="0" w:color="084781" w:themeColor="accent2"/>
          <w:left w:val="nil"/>
          <w:bottom w:val="single" w:sz="8" w:space="0" w:color="084781"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8D2F9" w:themeFill="accent2" w:themeFillTint="3F"/>
      </w:tcPr>
    </w:tblStylePr>
    <w:tblStylePr w:type="band1Horz">
      <w:tblPr/>
      <w:tcPr>
        <w:tcBorders>
          <w:left w:val="nil"/>
          <w:right w:val="nil"/>
          <w:insideH w:val="nil"/>
          <w:insideV w:val="nil"/>
        </w:tcBorders>
        <w:shd w:val="clear" w:color="auto" w:fill="A8D2F9" w:themeFill="accent2" w:themeFillTint="3F"/>
      </w:tcPr>
    </w:tblStylePr>
  </w:style>
  <w:style w:type="table" w:styleId="LightShading-Accent3">
    <w:name w:val="Light Shading Accent 3"/>
    <w:basedOn w:val="TableNormal"/>
    <w:uiPriority w:val="60"/>
    <w:locked/>
    <w:rsid w:val="001563B4"/>
    <w:pPr>
      <w:spacing w:after="0" w:line="240" w:lineRule="auto"/>
    </w:pPr>
    <w:rPr>
      <w:color w:val="586266" w:themeColor="accent3" w:themeShade="BF"/>
    </w:rPr>
    <w:tblPr>
      <w:tblStyleRowBandSize w:val="1"/>
      <w:tblStyleColBandSize w:val="1"/>
      <w:tblBorders>
        <w:top w:val="single" w:sz="8" w:space="0" w:color="768489" w:themeColor="accent3"/>
        <w:bottom w:val="single" w:sz="8" w:space="0" w:color="768489" w:themeColor="accent3"/>
      </w:tblBorders>
    </w:tblPr>
    <w:tblStylePr w:type="firstRow">
      <w:pPr>
        <w:spacing w:before="0" w:after="0" w:line="240" w:lineRule="auto"/>
      </w:pPr>
      <w:rPr>
        <w:b/>
        <w:bCs/>
      </w:rPr>
      <w:tblPr/>
      <w:tcPr>
        <w:tcBorders>
          <w:top w:val="single" w:sz="8" w:space="0" w:color="768489" w:themeColor="accent3"/>
          <w:left w:val="nil"/>
          <w:bottom w:val="single" w:sz="8" w:space="0" w:color="768489" w:themeColor="accent3"/>
          <w:right w:val="nil"/>
          <w:insideH w:val="nil"/>
          <w:insideV w:val="nil"/>
        </w:tcBorders>
      </w:tcPr>
    </w:tblStylePr>
    <w:tblStylePr w:type="lastRow">
      <w:pPr>
        <w:spacing w:before="0" w:after="0" w:line="240" w:lineRule="auto"/>
      </w:pPr>
      <w:rPr>
        <w:b/>
        <w:bCs/>
      </w:rPr>
      <w:tblPr/>
      <w:tcPr>
        <w:tcBorders>
          <w:top w:val="single" w:sz="8" w:space="0" w:color="768489" w:themeColor="accent3"/>
          <w:left w:val="nil"/>
          <w:bottom w:val="single" w:sz="8" w:space="0" w:color="76848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E0E2" w:themeFill="accent3" w:themeFillTint="3F"/>
      </w:tcPr>
    </w:tblStylePr>
    <w:tblStylePr w:type="band1Horz">
      <w:tblPr/>
      <w:tcPr>
        <w:tcBorders>
          <w:left w:val="nil"/>
          <w:right w:val="nil"/>
          <w:insideH w:val="nil"/>
          <w:insideV w:val="nil"/>
        </w:tcBorders>
        <w:shd w:val="clear" w:color="auto" w:fill="DDE0E2" w:themeFill="accent3" w:themeFillTint="3F"/>
      </w:tcPr>
    </w:tblStylePr>
  </w:style>
  <w:style w:type="table" w:styleId="LightShading-Accent4">
    <w:name w:val="Light Shading Accent 4"/>
    <w:basedOn w:val="TableNormal"/>
    <w:uiPriority w:val="60"/>
    <w:locked/>
    <w:rsid w:val="001563B4"/>
    <w:pPr>
      <w:spacing w:after="0" w:line="240" w:lineRule="auto"/>
    </w:pPr>
    <w:rPr>
      <w:color w:val="388F8F" w:themeColor="accent4" w:themeShade="BF"/>
    </w:rPr>
    <w:tblPr>
      <w:tblStyleRowBandSize w:val="1"/>
      <w:tblStyleColBandSize w:val="1"/>
      <w:tblBorders>
        <w:top w:val="single" w:sz="8" w:space="0" w:color="50BBBB" w:themeColor="accent4"/>
        <w:bottom w:val="single" w:sz="8" w:space="0" w:color="50BBBB" w:themeColor="accent4"/>
      </w:tblBorders>
    </w:tblPr>
    <w:tblStylePr w:type="firstRow">
      <w:pPr>
        <w:spacing w:before="0" w:after="0" w:line="240" w:lineRule="auto"/>
      </w:pPr>
      <w:rPr>
        <w:b/>
        <w:bCs/>
      </w:rPr>
      <w:tblPr/>
      <w:tcPr>
        <w:tcBorders>
          <w:top w:val="single" w:sz="8" w:space="0" w:color="50BBBB" w:themeColor="accent4"/>
          <w:left w:val="nil"/>
          <w:bottom w:val="single" w:sz="8" w:space="0" w:color="50BBBB" w:themeColor="accent4"/>
          <w:right w:val="nil"/>
          <w:insideH w:val="nil"/>
          <w:insideV w:val="nil"/>
        </w:tcBorders>
      </w:tcPr>
    </w:tblStylePr>
    <w:tblStylePr w:type="lastRow">
      <w:pPr>
        <w:spacing w:before="0" w:after="0" w:line="240" w:lineRule="auto"/>
      </w:pPr>
      <w:rPr>
        <w:b/>
        <w:bCs/>
      </w:rPr>
      <w:tblPr/>
      <w:tcPr>
        <w:tcBorders>
          <w:top w:val="single" w:sz="8" w:space="0" w:color="50BBBB" w:themeColor="accent4"/>
          <w:left w:val="nil"/>
          <w:bottom w:val="single" w:sz="8" w:space="0" w:color="50BBBB"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EEEE" w:themeFill="accent4" w:themeFillTint="3F"/>
      </w:tcPr>
    </w:tblStylePr>
    <w:tblStylePr w:type="band1Horz">
      <w:tblPr/>
      <w:tcPr>
        <w:tcBorders>
          <w:left w:val="nil"/>
          <w:right w:val="nil"/>
          <w:insideH w:val="nil"/>
          <w:insideV w:val="nil"/>
        </w:tcBorders>
        <w:shd w:val="clear" w:color="auto" w:fill="D3EEEE" w:themeFill="accent4" w:themeFillTint="3F"/>
      </w:tcPr>
    </w:tblStylePr>
  </w:style>
  <w:style w:type="table" w:styleId="LightShading-Accent5">
    <w:name w:val="Light Shading Accent 5"/>
    <w:basedOn w:val="TableNormal"/>
    <w:uiPriority w:val="60"/>
    <w:locked/>
    <w:rsid w:val="001563B4"/>
    <w:pPr>
      <w:spacing w:after="0" w:line="240" w:lineRule="auto"/>
    </w:pPr>
    <w:rPr>
      <w:color w:val="00833B" w:themeColor="accent5" w:themeShade="BF"/>
    </w:rPr>
    <w:tblPr>
      <w:tblStyleRowBandSize w:val="1"/>
      <w:tblStyleColBandSize w:val="1"/>
      <w:tblBorders>
        <w:top w:val="single" w:sz="8" w:space="0" w:color="00B050" w:themeColor="accent5"/>
        <w:bottom w:val="single" w:sz="8" w:space="0" w:color="00B050" w:themeColor="accent5"/>
      </w:tblBorders>
    </w:tblPr>
    <w:tblStylePr w:type="firstRow">
      <w:pPr>
        <w:spacing w:before="0" w:after="0" w:line="240" w:lineRule="auto"/>
      </w:pPr>
      <w:rPr>
        <w:b/>
        <w:bCs/>
      </w:rPr>
      <w:tblPr/>
      <w:tcPr>
        <w:tcBorders>
          <w:top w:val="single" w:sz="8" w:space="0" w:color="00B050" w:themeColor="accent5"/>
          <w:left w:val="nil"/>
          <w:bottom w:val="single" w:sz="8" w:space="0" w:color="00B050" w:themeColor="accent5"/>
          <w:right w:val="nil"/>
          <w:insideH w:val="nil"/>
          <w:insideV w:val="nil"/>
        </w:tcBorders>
      </w:tcPr>
    </w:tblStylePr>
    <w:tblStylePr w:type="lastRow">
      <w:pPr>
        <w:spacing w:before="0" w:after="0" w:line="240" w:lineRule="auto"/>
      </w:pPr>
      <w:rPr>
        <w:b/>
        <w:bCs/>
      </w:rPr>
      <w:tblPr/>
      <w:tcPr>
        <w:tcBorders>
          <w:top w:val="single" w:sz="8" w:space="0" w:color="00B050" w:themeColor="accent5"/>
          <w:left w:val="nil"/>
          <w:bottom w:val="single" w:sz="8" w:space="0" w:color="00B050"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D1" w:themeFill="accent5" w:themeFillTint="3F"/>
      </w:tcPr>
    </w:tblStylePr>
    <w:tblStylePr w:type="band1Horz">
      <w:tblPr/>
      <w:tcPr>
        <w:tcBorders>
          <w:left w:val="nil"/>
          <w:right w:val="nil"/>
          <w:insideH w:val="nil"/>
          <w:insideV w:val="nil"/>
        </w:tcBorders>
        <w:shd w:val="clear" w:color="auto" w:fill="ACFFD1" w:themeFill="accent5" w:themeFillTint="3F"/>
      </w:tcPr>
    </w:tblStylePr>
  </w:style>
  <w:style w:type="table" w:styleId="LightShading-Accent6">
    <w:name w:val="Light Shading Accent 6"/>
    <w:basedOn w:val="TableNormal"/>
    <w:uiPriority w:val="60"/>
    <w:locked/>
    <w:rsid w:val="001563B4"/>
    <w:pPr>
      <w:spacing w:after="0" w:line="240" w:lineRule="auto"/>
    </w:pPr>
    <w:rPr>
      <w:color w:val="3FA9CD" w:themeColor="accent6" w:themeShade="BF"/>
    </w:rPr>
    <w:tblPr>
      <w:tblStyleRowBandSize w:val="1"/>
      <w:tblStyleColBandSize w:val="1"/>
      <w:tblBorders>
        <w:top w:val="single" w:sz="8" w:space="0" w:color="87CAE0" w:themeColor="accent6"/>
        <w:bottom w:val="single" w:sz="8" w:space="0" w:color="87CAE0" w:themeColor="accent6"/>
      </w:tblBorders>
    </w:tblPr>
    <w:tblStylePr w:type="firstRow">
      <w:pPr>
        <w:spacing w:before="0" w:after="0" w:line="240" w:lineRule="auto"/>
      </w:pPr>
      <w:rPr>
        <w:b/>
        <w:bCs/>
      </w:rPr>
      <w:tblPr/>
      <w:tcPr>
        <w:tcBorders>
          <w:top w:val="single" w:sz="8" w:space="0" w:color="87CAE0" w:themeColor="accent6"/>
          <w:left w:val="nil"/>
          <w:bottom w:val="single" w:sz="8" w:space="0" w:color="87CAE0" w:themeColor="accent6"/>
          <w:right w:val="nil"/>
          <w:insideH w:val="nil"/>
          <w:insideV w:val="nil"/>
        </w:tcBorders>
      </w:tcPr>
    </w:tblStylePr>
    <w:tblStylePr w:type="lastRow">
      <w:pPr>
        <w:spacing w:before="0" w:after="0" w:line="240" w:lineRule="auto"/>
      </w:pPr>
      <w:rPr>
        <w:b/>
        <w:bCs/>
      </w:rPr>
      <w:tblPr/>
      <w:tcPr>
        <w:tcBorders>
          <w:top w:val="single" w:sz="8" w:space="0" w:color="87CAE0" w:themeColor="accent6"/>
          <w:left w:val="nil"/>
          <w:bottom w:val="single" w:sz="8" w:space="0" w:color="87CAE0"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1F7" w:themeFill="accent6" w:themeFillTint="3F"/>
      </w:tcPr>
    </w:tblStylePr>
    <w:tblStylePr w:type="band1Horz">
      <w:tblPr/>
      <w:tcPr>
        <w:tcBorders>
          <w:left w:val="nil"/>
          <w:right w:val="nil"/>
          <w:insideH w:val="nil"/>
          <w:insideV w:val="nil"/>
        </w:tcBorders>
        <w:shd w:val="clear" w:color="auto" w:fill="E1F1F7" w:themeFill="accent6" w:themeFillTint="3F"/>
      </w:tcPr>
    </w:tblStylePr>
  </w:style>
  <w:style w:type="character" w:styleId="LineNumber">
    <w:name w:val="line number"/>
    <w:basedOn w:val="DefaultParagraphFont"/>
    <w:uiPriority w:val="99"/>
    <w:semiHidden/>
    <w:unhideWhenUsed/>
    <w:locked/>
    <w:rsid w:val="001563B4"/>
    <w:rPr>
      <w:noProof w:val="0"/>
      <w:lang w:val="en-AU"/>
    </w:rPr>
  </w:style>
  <w:style w:type="paragraph" w:styleId="List">
    <w:name w:val="List"/>
    <w:basedOn w:val="Normal"/>
    <w:uiPriority w:val="99"/>
    <w:semiHidden/>
    <w:unhideWhenUsed/>
    <w:locked/>
    <w:rsid w:val="001563B4"/>
    <w:pPr>
      <w:ind w:left="283" w:hanging="283"/>
      <w:contextualSpacing/>
    </w:pPr>
  </w:style>
  <w:style w:type="paragraph" w:styleId="List2">
    <w:name w:val="List 2"/>
    <w:basedOn w:val="Normal"/>
    <w:uiPriority w:val="99"/>
    <w:semiHidden/>
    <w:unhideWhenUsed/>
    <w:locked/>
    <w:rsid w:val="001563B4"/>
    <w:pPr>
      <w:ind w:left="566" w:hanging="283"/>
      <w:contextualSpacing/>
    </w:pPr>
  </w:style>
  <w:style w:type="paragraph" w:styleId="List3">
    <w:name w:val="List 3"/>
    <w:basedOn w:val="Normal"/>
    <w:uiPriority w:val="99"/>
    <w:semiHidden/>
    <w:unhideWhenUsed/>
    <w:locked/>
    <w:rsid w:val="001563B4"/>
    <w:pPr>
      <w:ind w:left="849" w:hanging="283"/>
      <w:contextualSpacing/>
    </w:pPr>
  </w:style>
  <w:style w:type="paragraph" w:styleId="List4">
    <w:name w:val="List 4"/>
    <w:basedOn w:val="Normal"/>
    <w:uiPriority w:val="99"/>
    <w:semiHidden/>
    <w:unhideWhenUsed/>
    <w:locked/>
    <w:rsid w:val="001563B4"/>
    <w:pPr>
      <w:ind w:left="1132" w:hanging="283"/>
      <w:contextualSpacing/>
    </w:pPr>
  </w:style>
  <w:style w:type="paragraph" w:styleId="List5">
    <w:name w:val="List 5"/>
    <w:basedOn w:val="Normal"/>
    <w:uiPriority w:val="99"/>
    <w:semiHidden/>
    <w:unhideWhenUsed/>
    <w:locked/>
    <w:rsid w:val="001563B4"/>
    <w:pPr>
      <w:ind w:left="1415" w:hanging="283"/>
      <w:contextualSpacing/>
    </w:pPr>
  </w:style>
  <w:style w:type="paragraph" w:styleId="ListBullet5">
    <w:name w:val="List Bullet 5"/>
    <w:basedOn w:val="Normal"/>
    <w:uiPriority w:val="99"/>
    <w:semiHidden/>
    <w:locked/>
    <w:rsid w:val="001563B4"/>
    <w:pPr>
      <w:numPr>
        <w:numId w:val="3"/>
      </w:numPr>
      <w:contextualSpacing/>
    </w:pPr>
  </w:style>
  <w:style w:type="paragraph" w:styleId="ListContinue">
    <w:name w:val="List Continue"/>
    <w:basedOn w:val="Normal"/>
    <w:uiPriority w:val="17"/>
    <w:rsid w:val="001563B4"/>
    <w:pPr>
      <w:numPr>
        <w:numId w:val="5"/>
      </w:numPr>
      <w:spacing w:before="60" w:after="60"/>
      <w:contextualSpacing/>
    </w:pPr>
    <w:rPr>
      <w:i/>
    </w:rPr>
  </w:style>
  <w:style w:type="paragraph" w:styleId="ListContinue2">
    <w:name w:val="List Continue 2"/>
    <w:basedOn w:val="Normal"/>
    <w:uiPriority w:val="17"/>
    <w:rsid w:val="001563B4"/>
    <w:pPr>
      <w:numPr>
        <w:ilvl w:val="1"/>
        <w:numId w:val="5"/>
      </w:numPr>
      <w:spacing w:before="60" w:after="60"/>
      <w:contextualSpacing/>
    </w:pPr>
    <w:rPr>
      <w:i/>
    </w:rPr>
  </w:style>
  <w:style w:type="paragraph" w:styleId="ListContinue3">
    <w:name w:val="List Continue 3"/>
    <w:basedOn w:val="Normal"/>
    <w:uiPriority w:val="17"/>
    <w:semiHidden/>
    <w:locked/>
    <w:rsid w:val="001563B4"/>
    <w:pPr>
      <w:ind w:left="849"/>
      <w:contextualSpacing/>
    </w:pPr>
  </w:style>
  <w:style w:type="paragraph" w:styleId="ListContinue4">
    <w:name w:val="List Continue 4"/>
    <w:basedOn w:val="Normal"/>
    <w:uiPriority w:val="99"/>
    <w:semiHidden/>
    <w:unhideWhenUsed/>
    <w:locked/>
    <w:rsid w:val="001563B4"/>
    <w:pPr>
      <w:ind w:left="1132"/>
      <w:contextualSpacing/>
    </w:pPr>
  </w:style>
  <w:style w:type="paragraph" w:styleId="ListContinue5">
    <w:name w:val="List Continue 5"/>
    <w:basedOn w:val="Normal"/>
    <w:uiPriority w:val="99"/>
    <w:semiHidden/>
    <w:unhideWhenUsed/>
    <w:locked/>
    <w:rsid w:val="001563B4"/>
    <w:pPr>
      <w:ind w:left="1415"/>
      <w:contextualSpacing/>
    </w:pPr>
  </w:style>
  <w:style w:type="paragraph" w:styleId="ListNumber5">
    <w:name w:val="List Number 5"/>
    <w:basedOn w:val="Normal"/>
    <w:uiPriority w:val="99"/>
    <w:semiHidden/>
    <w:locked/>
    <w:rsid w:val="001563B4"/>
    <w:pPr>
      <w:numPr>
        <w:numId w:val="4"/>
      </w:numPr>
      <w:contextualSpacing/>
    </w:pPr>
  </w:style>
  <w:style w:type="paragraph" w:styleId="ListParagraph">
    <w:name w:val="List Paragraph"/>
    <w:aliases w:val="Text Indent"/>
    <w:uiPriority w:val="17"/>
    <w:qFormat/>
    <w:rsid w:val="001563B4"/>
    <w:pPr>
      <w:tabs>
        <w:tab w:val="left" w:pos="357"/>
      </w:tabs>
      <w:ind w:left="357"/>
    </w:pPr>
  </w:style>
  <w:style w:type="paragraph" w:styleId="MacroText">
    <w:name w:val="macro"/>
    <w:link w:val="MacroTextChar"/>
    <w:uiPriority w:val="99"/>
    <w:semiHidden/>
    <w:unhideWhenUsed/>
    <w:locked/>
    <w:rsid w:val="001563B4"/>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rPr>
  </w:style>
  <w:style w:type="character" w:customStyle="1" w:styleId="MacroTextChar">
    <w:name w:val="Macro Text Char"/>
    <w:basedOn w:val="DefaultParagraphFont"/>
    <w:link w:val="MacroText"/>
    <w:uiPriority w:val="99"/>
    <w:semiHidden/>
    <w:rsid w:val="001563B4"/>
    <w:rPr>
      <w:rFonts w:ascii="Consolas" w:hAnsi="Consolas"/>
    </w:rPr>
  </w:style>
  <w:style w:type="table" w:styleId="MediumGrid1">
    <w:name w:val="Medium Grid 1"/>
    <w:basedOn w:val="TableNormal"/>
    <w:uiPriority w:val="67"/>
    <w:locked/>
    <w:rsid w:val="001563B4"/>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locked/>
    <w:rsid w:val="001563B4"/>
    <w:pPr>
      <w:spacing w:after="0" w:line="240" w:lineRule="auto"/>
    </w:pPr>
    <w:tblPr>
      <w:tblStyleRowBandSize w:val="1"/>
      <w:tblStyleColBandSize w:val="1"/>
      <w:tblBorders>
        <w:top w:val="single" w:sz="8" w:space="0" w:color="01EFF3" w:themeColor="accent1" w:themeTint="BF"/>
        <w:left w:val="single" w:sz="8" w:space="0" w:color="01EFF3" w:themeColor="accent1" w:themeTint="BF"/>
        <w:bottom w:val="single" w:sz="8" w:space="0" w:color="01EFF3" w:themeColor="accent1" w:themeTint="BF"/>
        <w:right w:val="single" w:sz="8" w:space="0" w:color="01EFF3" w:themeColor="accent1" w:themeTint="BF"/>
        <w:insideH w:val="single" w:sz="8" w:space="0" w:color="01EFF3" w:themeColor="accent1" w:themeTint="BF"/>
        <w:insideV w:val="single" w:sz="8" w:space="0" w:color="01EFF3" w:themeColor="accent1" w:themeTint="BF"/>
      </w:tblBorders>
    </w:tblPr>
    <w:tcPr>
      <w:shd w:val="clear" w:color="auto" w:fill="A7FDFE" w:themeFill="accent1" w:themeFillTint="3F"/>
    </w:tcPr>
    <w:tblStylePr w:type="firstRow">
      <w:rPr>
        <w:b/>
        <w:bCs/>
      </w:rPr>
    </w:tblStylePr>
    <w:tblStylePr w:type="lastRow">
      <w:rPr>
        <w:b/>
        <w:bCs/>
      </w:rPr>
      <w:tblPr/>
      <w:tcPr>
        <w:tcBorders>
          <w:top w:val="single" w:sz="18" w:space="0" w:color="01EFF3" w:themeColor="accent1" w:themeTint="BF"/>
        </w:tcBorders>
      </w:tcPr>
    </w:tblStylePr>
    <w:tblStylePr w:type="firstCol">
      <w:rPr>
        <w:b/>
        <w:bCs/>
      </w:rPr>
    </w:tblStylePr>
    <w:tblStylePr w:type="lastCol">
      <w:rPr>
        <w:b/>
        <w:bCs/>
      </w:rPr>
    </w:tblStylePr>
    <w:tblStylePr w:type="band1Vert">
      <w:tblPr/>
      <w:tcPr>
        <w:shd w:val="clear" w:color="auto" w:fill="4FFBFE" w:themeFill="accent1" w:themeFillTint="7F"/>
      </w:tcPr>
    </w:tblStylePr>
    <w:tblStylePr w:type="band1Horz">
      <w:tblPr/>
      <w:tcPr>
        <w:shd w:val="clear" w:color="auto" w:fill="4FFBFE" w:themeFill="accent1" w:themeFillTint="7F"/>
      </w:tcPr>
    </w:tblStylePr>
  </w:style>
  <w:style w:type="table" w:styleId="MediumGrid1-Accent2">
    <w:name w:val="Medium Grid 1 Accent 2"/>
    <w:basedOn w:val="TableNormal"/>
    <w:uiPriority w:val="67"/>
    <w:locked/>
    <w:rsid w:val="001563B4"/>
    <w:pPr>
      <w:spacing w:after="0" w:line="240" w:lineRule="auto"/>
    </w:pPr>
    <w:tblPr>
      <w:tblStyleRowBandSize w:val="1"/>
      <w:tblStyleColBandSize w:val="1"/>
      <w:tblBorders>
        <w:top w:val="single" w:sz="8" w:space="0" w:color="0D76D8" w:themeColor="accent2" w:themeTint="BF"/>
        <w:left w:val="single" w:sz="8" w:space="0" w:color="0D76D8" w:themeColor="accent2" w:themeTint="BF"/>
        <w:bottom w:val="single" w:sz="8" w:space="0" w:color="0D76D8" w:themeColor="accent2" w:themeTint="BF"/>
        <w:right w:val="single" w:sz="8" w:space="0" w:color="0D76D8" w:themeColor="accent2" w:themeTint="BF"/>
        <w:insideH w:val="single" w:sz="8" w:space="0" w:color="0D76D8" w:themeColor="accent2" w:themeTint="BF"/>
        <w:insideV w:val="single" w:sz="8" w:space="0" w:color="0D76D8" w:themeColor="accent2" w:themeTint="BF"/>
      </w:tblBorders>
    </w:tblPr>
    <w:tcPr>
      <w:shd w:val="clear" w:color="auto" w:fill="A8D2F9" w:themeFill="accent2" w:themeFillTint="3F"/>
    </w:tcPr>
    <w:tblStylePr w:type="firstRow">
      <w:rPr>
        <w:b/>
        <w:bCs/>
      </w:rPr>
    </w:tblStylePr>
    <w:tblStylePr w:type="lastRow">
      <w:rPr>
        <w:b/>
        <w:bCs/>
      </w:rPr>
      <w:tblPr/>
      <w:tcPr>
        <w:tcBorders>
          <w:top w:val="single" w:sz="18" w:space="0" w:color="0D76D8" w:themeColor="accent2" w:themeTint="BF"/>
        </w:tcBorders>
      </w:tcPr>
    </w:tblStylePr>
    <w:tblStylePr w:type="firstCol">
      <w:rPr>
        <w:b/>
        <w:bCs/>
      </w:rPr>
    </w:tblStylePr>
    <w:tblStylePr w:type="lastCol">
      <w:rPr>
        <w:b/>
        <w:bCs/>
      </w:rPr>
    </w:tblStylePr>
    <w:tblStylePr w:type="band1Vert">
      <w:tblPr/>
      <w:tcPr>
        <w:shd w:val="clear" w:color="auto" w:fill="4FA4F4" w:themeFill="accent2" w:themeFillTint="7F"/>
      </w:tcPr>
    </w:tblStylePr>
    <w:tblStylePr w:type="band1Horz">
      <w:tblPr/>
      <w:tcPr>
        <w:shd w:val="clear" w:color="auto" w:fill="4FA4F4" w:themeFill="accent2" w:themeFillTint="7F"/>
      </w:tcPr>
    </w:tblStylePr>
  </w:style>
  <w:style w:type="table" w:styleId="MediumGrid1-Accent3">
    <w:name w:val="Medium Grid 1 Accent 3"/>
    <w:basedOn w:val="TableNormal"/>
    <w:uiPriority w:val="67"/>
    <w:locked/>
    <w:rsid w:val="001563B4"/>
    <w:pPr>
      <w:spacing w:after="0" w:line="240" w:lineRule="auto"/>
    </w:pPr>
    <w:tblPr>
      <w:tblStyleRowBandSize w:val="1"/>
      <w:tblStyleColBandSize w:val="1"/>
      <w:tblBorders>
        <w:top w:val="single" w:sz="8" w:space="0" w:color="98A2A6" w:themeColor="accent3" w:themeTint="BF"/>
        <w:left w:val="single" w:sz="8" w:space="0" w:color="98A2A6" w:themeColor="accent3" w:themeTint="BF"/>
        <w:bottom w:val="single" w:sz="8" w:space="0" w:color="98A2A6" w:themeColor="accent3" w:themeTint="BF"/>
        <w:right w:val="single" w:sz="8" w:space="0" w:color="98A2A6" w:themeColor="accent3" w:themeTint="BF"/>
        <w:insideH w:val="single" w:sz="8" w:space="0" w:color="98A2A6" w:themeColor="accent3" w:themeTint="BF"/>
        <w:insideV w:val="single" w:sz="8" w:space="0" w:color="98A2A6" w:themeColor="accent3" w:themeTint="BF"/>
      </w:tblBorders>
    </w:tblPr>
    <w:tcPr>
      <w:shd w:val="clear" w:color="auto" w:fill="DDE0E2" w:themeFill="accent3" w:themeFillTint="3F"/>
    </w:tcPr>
    <w:tblStylePr w:type="firstRow">
      <w:rPr>
        <w:b/>
        <w:bCs/>
      </w:rPr>
    </w:tblStylePr>
    <w:tblStylePr w:type="lastRow">
      <w:rPr>
        <w:b/>
        <w:bCs/>
      </w:rPr>
      <w:tblPr/>
      <w:tcPr>
        <w:tcBorders>
          <w:top w:val="single" w:sz="18" w:space="0" w:color="98A2A6" w:themeColor="accent3" w:themeTint="BF"/>
        </w:tcBorders>
      </w:tcPr>
    </w:tblStylePr>
    <w:tblStylePr w:type="firstCol">
      <w:rPr>
        <w:b/>
        <w:bCs/>
      </w:rPr>
    </w:tblStylePr>
    <w:tblStylePr w:type="lastCol">
      <w:rPr>
        <w:b/>
        <w:bCs/>
      </w:rPr>
    </w:tblStylePr>
    <w:tblStylePr w:type="band1Vert">
      <w:tblPr/>
      <w:tcPr>
        <w:shd w:val="clear" w:color="auto" w:fill="BAC1C4" w:themeFill="accent3" w:themeFillTint="7F"/>
      </w:tcPr>
    </w:tblStylePr>
    <w:tblStylePr w:type="band1Horz">
      <w:tblPr/>
      <w:tcPr>
        <w:shd w:val="clear" w:color="auto" w:fill="BAC1C4" w:themeFill="accent3" w:themeFillTint="7F"/>
      </w:tcPr>
    </w:tblStylePr>
  </w:style>
  <w:style w:type="table" w:styleId="MediumGrid1-Accent4">
    <w:name w:val="Medium Grid 1 Accent 4"/>
    <w:basedOn w:val="TableNormal"/>
    <w:uiPriority w:val="67"/>
    <w:locked/>
    <w:rsid w:val="001563B4"/>
    <w:pPr>
      <w:spacing w:after="0" w:line="240" w:lineRule="auto"/>
    </w:pPr>
    <w:tblPr>
      <w:tblStyleRowBandSize w:val="1"/>
      <w:tblStyleColBandSize w:val="1"/>
      <w:tblBorders>
        <w:top w:val="single" w:sz="8" w:space="0" w:color="7BCCCC" w:themeColor="accent4" w:themeTint="BF"/>
        <w:left w:val="single" w:sz="8" w:space="0" w:color="7BCCCC" w:themeColor="accent4" w:themeTint="BF"/>
        <w:bottom w:val="single" w:sz="8" w:space="0" w:color="7BCCCC" w:themeColor="accent4" w:themeTint="BF"/>
        <w:right w:val="single" w:sz="8" w:space="0" w:color="7BCCCC" w:themeColor="accent4" w:themeTint="BF"/>
        <w:insideH w:val="single" w:sz="8" w:space="0" w:color="7BCCCC" w:themeColor="accent4" w:themeTint="BF"/>
        <w:insideV w:val="single" w:sz="8" w:space="0" w:color="7BCCCC" w:themeColor="accent4" w:themeTint="BF"/>
      </w:tblBorders>
    </w:tblPr>
    <w:tcPr>
      <w:shd w:val="clear" w:color="auto" w:fill="D3EEEE" w:themeFill="accent4" w:themeFillTint="3F"/>
    </w:tcPr>
    <w:tblStylePr w:type="firstRow">
      <w:rPr>
        <w:b/>
        <w:bCs/>
      </w:rPr>
    </w:tblStylePr>
    <w:tblStylePr w:type="lastRow">
      <w:rPr>
        <w:b/>
        <w:bCs/>
      </w:rPr>
      <w:tblPr/>
      <w:tcPr>
        <w:tcBorders>
          <w:top w:val="single" w:sz="18" w:space="0" w:color="7BCCCC" w:themeColor="accent4" w:themeTint="BF"/>
        </w:tcBorders>
      </w:tcPr>
    </w:tblStylePr>
    <w:tblStylePr w:type="firstCol">
      <w:rPr>
        <w:b/>
        <w:bCs/>
      </w:rPr>
    </w:tblStylePr>
    <w:tblStylePr w:type="lastCol">
      <w:rPr>
        <w:b/>
        <w:bCs/>
      </w:rPr>
    </w:tblStylePr>
    <w:tblStylePr w:type="band1Vert">
      <w:tblPr/>
      <w:tcPr>
        <w:shd w:val="clear" w:color="auto" w:fill="A7DDDD" w:themeFill="accent4" w:themeFillTint="7F"/>
      </w:tcPr>
    </w:tblStylePr>
    <w:tblStylePr w:type="band1Horz">
      <w:tblPr/>
      <w:tcPr>
        <w:shd w:val="clear" w:color="auto" w:fill="A7DDDD" w:themeFill="accent4" w:themeFillTint="7F"/>
      </w:tcPr>
    </w:tblStylePr>
  </w:style>
  <w:style w:type="table" w:styleId="MediumGrid1-Accent5">
    <w:name w:val="Medium Grid 1 Accent 5"/>
    <w:basedOn w:val="TableNormal"/>
    <w:uiPriority w:val="67"/>
    <w:locked/>
    <w:rsid w:val="001563B4"/>
    <w:pPr>
      <w:spacing w:after="0" w:line="240" w:lineRule="auto"/>
    </w:pPr>
    <w:tblPr>
      <w:tblStyleRowBandSize w:val="1"/>
      <w:tblStyleColBandSize w:val="1"/>
      <w:tblBorders>
        <w:top w:val="single" w:sz="8" w:space="0" w:color="04FF75" w:themeColor="accent5" w:themeTint="BF"/>
        <w:left w:val="single" w:sz="8" w:space="0" w:color="04FF75" w:themeColor="accent5" w:themeTint="BF"/>
        <w:bottom w:val="single" w:sz="8" w:space="0" w:color="04FF75" w:themeColor="accent5" w:themeTint="BF"/>
        <w:right w:val="single" w:sz="8" w:space="0" w:color="04FF75" w:themeColor="accent5" w:themeTint="BF"/>
        <w:insideH w:val="single" w:sz="8" w:space="0" w:color="04FF75" w:themeColor="accent5" w:themeTint="BF"/>
        <w:insideV w:val="single" w:sz="8" w:space="0" w:color="04FF75" w:themeColor="accent5" w:themeTint="BF"/>
      </w:tblBorders>
    </w:tblPr>
    <w:tcPr>
      <w:shd w:val="clear" w:color="auto" w:fill="ACFFD1" w:themeFill="accent5" w:themeFillTint="3F"/>
    </w:tcPr>
    <w:tblStylePr w:type="firstRow">
      <w:rPr>
        <w:b/>
        <w:bCs/>
      </w:rPr>
    </w:tblStylePr>
    <w:tblStylePr w:type="lastRow">
      <w:rPr>
        <w:b/>
        <w:bCs/>
      </w:rPr>
      <w:tblPr/>
      <w:tcPr>
        <w:tcBorders>
          <w:top w:val="single" w:sz="18" w:space="0" w:color="04FF75" w:themeColor="accent5" w:themeTint="BF"/>
        </w:tcBorders>
      </w:tcPr>
    </w:tblStylePr>
    <w:tblStylePr w:type="firstCol">
      <w:rPr>
        <w:b/>
        <w:bCs/>
      </w:rPr>
    </w:tblStylePr>
    <w:tblStylePr w:type="lastCol">
      <w:rPr>
        <w:b/>
        <w:bCs/>
      </w:rPr>
    </w:tblStylePr>
    <w:tblStylePr w:type="band1Vert">
      <w:tblPr/>
      <w:tcPr>
        <w:shd w:val="clear" w:color="auto" w:fill="58FFA3" w:themeFill="accent5" w:themeFillTint="7F"/>
      </w:tcPr>
    </w:tblStylePr>
    <w:tblStylePr w:type="band1Horz">
      <w:tblPr/>
      <w:tcPr>
        <w:shd w:val="clear" w:color="auto" w:fill="58FFA3" w:themeFill="accent5" w:themeFillTint="7F"/>
      </w:tcPr>
    </w:tblStylePr>
  </w:style>
  <w:style w:type="table" w:styleId="MediumGrid1-Accent6">
    <w:name w:val="Medium Grid 1 Accent 6"/>
    <w:basedOn w:val="TableNormal"/>
    <w:uiPriority w:val="67"/>
    <w:locked/>
    <w:rsid w:val="001563B4"/>
    <w:pPr>
      <w:spacing w:after="0" w:line="240" w:lineRule="auto"/>
    </w:pPr>
    <w:tblPr>
      <w:tblStyleRowBandSize w:val="1"/>
      <w:tblStyleColBandSize w:val="1"/>
      <w:tblBorders>
        <w:top w:val="single" w:sz="8" w:space="0" w:color="A4D7E7" w:themeColor="accent6" w:themeTint="BF"/>
        <w:left w:val="single" w:sz="8" w:space="0" w:color="A4D7E7" w:themeColor="accent6" w:themeTint="BF"/>
        <w:bottom w:val="single" w:sz="8" w:space="0" w:color="A4D7E7" w:themeColor="accent6" w:themeTint="BF"/>
        <w:right w:val="single" w:sz="8" w:space="0" w:color="A4D7E7" w:themeColor="accent6" w:themeTint="BF"/>
        <w:insideH w:val="single" w:sz="8" w:space="0" w:color="A4D7E7" w:themeColor="accent6" w:themeTint="BF"/>
        <w:insideV w:val="single" w:sz="8" w:space="0" w:color="A4D7E7" w:themeColor="accent6" w:themeTint="BF"/>
      </w:tblBorders>
    </w:tblPr>
    <w:tcPr>
      <w:shd w:val="clear" w:color="auto" w:fill="E1F1F7" w:themeFill="accent6" w:themeFillTint="3F"/>
    </w:tcPr>
    <w:tblStylePr w:type="firstRow">
      <w:rPr>
        <w:b/>
        <w:bCs/>
      </w:rPr>
    </w:tblStylePr>
    <w:tblStylePr w:type="lastRow">
      <w:rPr>
        <w:b/>
        <w:bCs/>
      </w:rPr>
      <w:tblPr/>
      <w:tcPr>
        <w:tcBorders>
          <w:top w:val="single" w:sz="18" w:space="0" w:color="A4D7E7" w:themeColor="accent6" w:themeTint="BF"/>
        </w:tcBorders>
      </w:tcPr>
    </w:tblStylePr>
    <w:tblStylePr w:type="firstCol">
      <w:rPr>
        <w:b/>
        <w:bCs/>
      </w:rPr>
    </w:tblStylePr>
    <w:tblStylePr w:type="lastCol">
      <w:rPr>
        <w:b/>
        <w:bCs/>
      </w:rPr>
    </w:tblStylePr>
    <w:tblStylePr w:type="band1Vert">
      <w:tblPr/>
      <w:tcPr>
        <w:shd w:val="clear" w:color="auto" w:fill="C3E4EF" w:themeFill="accent6" w:themeFillTint="7F"/>
      </w:tcPr>
    </w:tblStylePr>
    <w:tblStylePr w:type="band1Horz">
      <w:tblPr/>
      <w:tcPr>
        <w:shd w:val="clear" w:color="auto" w:fill="C3E4EF" w:themeFill="accent6" w:themeFillTint="7F"/>
      </w:tcPr>
    </w:tblStylePr>
  </w:style>
  <w:style w:type="table" w:styleId="MediumGrid2">
    <w:name w:val="Medium Grid 2"/>
    <w:basedOn w:val="TableNormal"/>
    <w:uiPriority w:val="68"/>
    <w:locked/>
    <w:rsid w:val="001563B4"/>
    <w:pPr>
      <w:spacing w:after="0" w:line="240" w:lineRule="auto"/>
    </w:pPr>
    <w:rPr>
      <w:rFonts w:asciiTheme="majorHAnsi" w:eastAsiaTheme="majorEastAsia" w:hAnsiTheme="majorHAnsi" w:cstheme="majorBidi"/>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locked/>
    <w:rsid w:val="001563B4"/>
    <w:pPr>
      <w:spacing w:after="0" w:line="240" w:lineRule="auto"/>
    </w:pPr>
    <w:rPr>
      <w:rFonts w:asciiTheme="majorHAnsi" w:eastAsiaTheme="majorEastAsia" w:hAnsiTheme="majorHAnsi" w:cstheme="majorBidi"/>
    </w:rPr>
    <w:tblPr>
      <w:tblStyleRowBandSize w:val="1"/>
      <w:tblStyleColBandSize w:val="1"/>
      <w:tblBorders>
        <w:top w:val="single" w:sz="8" w:space="0" w:color="01999B" w:themeColor="accent1"/>
        <w:left w:val="single" w:sz="8" w:space="0" w:color="01999B" w:themeColor="accent1"/>
        <w:bottom w:val="single" w:sz="8" w:space="0" w:color="01999B" w:themeColor="accent1"/>
        <w:right w:val="single" w:sz="8" w:space="0" w:color="01999B" w:themeColor="accent1"/>
        <w:insideH w:val="single" w:sz="8" w:space="0" w:color="01999B" w:themeColor="accent1"/>
        <w:insideV w:val="single" w:sz="8" w:space="0" w:color="01999B" w:themeColor="accent1"/>
      </w:tblBorders>
    </w:tblPr>
    <w:tcPr>
      <w:shd w:val="clear" w:color="auto" w:fill="A7FDFE" w:themeFill="accent1" w:themeFillTint="3F"/>
    </w:tcPr>
    <w:tblStylePr w:type="firstRow">
      <w:rPr>
        <w:b/>
        <w:bCs/>
        <w:color w:val="000000" w:themeColor="text1"/>
      </w:rPr>
      <w:tblPr/>
      <w:tcPr>
        <w:shd w:val="clear" w:color="auto" w:fill="DCFEFE"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8FDFE" w:themeFill="accent1" w:themeFillTint="33"/>
      </w:tcPr>
    </w:tblStylePr>
    <w:tblStylePr w:type="band1Vert">
      <w:tblPr/>
      <w:tcPr>
        <w:shd w:val="clear" w:color="auto" w:fill="4FFBFE" w:themeFill="accent1" w:themeFillTint="7F"/>
      </w:tcPr>
    </w:tblStylePr>
    <w:tblStylePr w:type="band1Horz">
      <w:tblPr/>
      <w:tcPr>
        <w:tcBorders>
          <w:insideH w:val="single" w:sz="6" w:space="0" w:color="01999B" w:themeColor="accent1"/>
          <w:insideV w:val="single" w:sz="6" w:space="0" w:color="01999B" w:themeColor="accent1"/>
        </w:tcBorders>
        <w:shd w:val="clear" w:color="auto" w:fill="4FFBF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locked/>
    <w:rsid w:val="001563B4"/>
    <w:pPr>
      <w:spacing w:after="0" w:line="240" w:lineRule="auto"/>
    </w:pPr>
    <w:rPr>
      <w:rFonts w:asciiTheme="majorHAnsi" w:eastAsiaTheme="majorEastAsia" w:hAnsiTheme="majorHAnsi" w:cstheme="majorBidi"/>
    </w:rPr>
    <w:tblPr>
      <w:tblStyleRowBandSize w:val="1"/>
      <w:tblStyleColBandSize w:val="1"/>
      <w:tblBorders>
        <w:top w:val="single" w:sz="8" w:space="0" w:color="084781" w:themeColor="accent2"/>
        <w:left w:val="single" w:sz="8" w:space="0" w:color="084781" w:themeColor="accent2"/>
        <w:bottom w:val="single" w:sz="8" w:space="0" w:color="084781" w:themeColor="accent2"/>
        <w:right w:val="single" w:sz="8" w:space="0" w:color="084781" w:themeColor="accent2"/>
        <w:insideH w:val="single" w:sz="8" w:space="0" w:color="084781" w:themeColor="accent2"/>
        <w:insideV w:val="single" w:sz="8" w:space="0" w:color="084781" w:themeColor="accent2"/>
      </w:tblBorders>
    </w:tblPr>
    <w:tcPr>
      <w:shd w:val="clear" w:color="auto" w:fill="A8D2F9" w:themeFill="accent2" w:themeFillTint="3F"/>
    </w:tcPr>
    <w:tblStylePr w:type="firstRow">
      <w:rPr>
        <w:b/>
        <w:bCs/>
        <w:color w:val="000000" w:themeColor="text1"/>
      </w:rPr>
      <w:tblPr/>
      <w:tcPr>
        <w:shd w:val="clear" w:color="auto" w:fill="DCEDF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8DAFA" w:themeFill="accent2" w:themeFillTint="33"/>
      </w:tcPr>
    </w:tblStylePr>
    <w:tblStylePr w:type="band1Vert">
      <w:tblPr/>
      <w:tcPr>
        <w:shd w:val="clear" w:color="auto" w:fill="4FA4F4" w:themeFill="accent2" w:themeFillTint="7F"/>
      </w:tcPr>
    </w:tblStylePr>
    <w:tblStylePr w:type="band1Horz">
      <w:tblPr/>
      <w:tcPr>
        <w:tcBorders>
          <w:insideH w:val="single" w:sz="6" w:space="0" w:color="084781" w:themeColor="accent2"/>
          <w:insideV w:val="single" w:sz="6" w:space="0" w:color="084781" w:themeColor="accent2"/>
        </w:tcBorders>
        <w:shd w:val="clear" w:color="auto" w:fill="4FA4F4"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locked/>
    <w:rsid w:val="001563B4"/>
    <w:pPr>
      <w:spacing w:after="0" w:line="240" w:lineRule="auto"/>
    </w:pPr>
    <w:rPr>
      <w:rFonts w:asciiTheme="majorHAnsi" w:eastAsiaTheme="majorEastAsia" w:hAnsiTheme="majorHAnsi" w:cstheme="majorBidi"/>
    </w:rPr>
    <w:tblPr>
      <w:tblStyleRowBandSize w:val="1"/>
      <w:tblStyleColBandSize w:val="1"/>
      <w:tblBorders>
        <w:top w:val="single" w:sz="8" w:space="0" w:color="768489" w:themeColor="accent3"/>
        <w:left w:val="single" w:sz="8" w:space="0" w:color="768489" w:themeColor="accent3"/>
        <w:bottom w:val="single" w:sz="8" w:space="0" w:color="768489" w:themeColor="accent3"/>
        <w:right w:val="single" w:sz="8" w:space="0" w:color="768489" w:themeColor="accent3"/>
        <w:insideH w:val="single" w:sz="8" w:space="0" w:color="768489" w:themeColor="accent3"/>
        <w:insideV w:val="single" w:sz="8" w:space="0" w:color="768489" w:themeColor="accent3"/>
      </w:tblBorders>
    </w:tblPr>
    <w:tcPr>
      <w:shd w:val="clear" w:color="auto" w:fill="DDE0E2" w:themeFill="accent3" w:themeFillTint="3F"/>
    </w:tcPr>
    <w:tblStylePr w:type="firstRow">
      <w:rPr>
        <w:b/>
        <w:bCs/>
        <w:color w:val="000000" w:themeColor="text1"/>
      </w:rPr>
      <w:tblPr/>
      <w:tcPr>
        <w:shd w:val="clear" w:color="auto" w:fill="F1F2F3"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6E7" w:themeFill="accent3" w:themeFillTint="33"/>
      </w:tcPr>
    </w:tblStylePr>
    <w:tblStylePr w:type="band1Vert">
      <w:tblPr/>
      <w:tcPr>
        <w:shd w:val="clear" w:color="auto" w:fill="BAC1C4" w:themeFill="accent3" w:themeFillTint="7F"/>
      </w:tcPr>
    </w:tblStylePr>
    <w:tblStylePr w:type="band1Horz">
      <w:tblPr/>
      <w:tcPr>
        <w:tcBorders>
          <w:insideH w:val="single" w:sz="6" w:space="0" w:color="768489" w:themeColor="accent3"/>
          <w:insideV w:val="single" w:sz="6" w:space="0" w:color="768489" w:themeColor="accent3"/>
        </w:tcBorders>
        <w:shd w:val="clear" w:color="auto" w:fill="BAC1C4"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locked/>
    <w:rsid w:val="001563B4"/>
    <w:pPr>
      <w:spacing w:after="0" w:line="240" w:lineRule="auto"/>
    </w:pPr>
    <w:rPr>
      <w:rFonts w:asciiTheme="majorHAnsi" w:eastAsiaTheme="majorEastAsia" w:hAnsiTheme="majorHAnsi" w:cstheme="majorBidi"/>
    </w:rPr>
    <w:tblPr>
      <w:tblStyleRowBandSize w:val="1"/>
      <w:tblStyleColBandSize w:val="1"/>
      <w:tblBorders>
        <w:top w:val="single" w:sz="8" w:space="0" w:color="50BBBB" w:themeColor="accent4"/>
        <w:left w:val="single" w:sz="8" w:space="0" w:color="50BBBB" w:themeColor="accent4"/>
        <w:bottom w:val="single" w:sz="8" w:space="0" w:color="50BBBB" w:themeColor="accent4"/>
        <w:right w:val="single" w:sz="8" w:space="0" w:color="50BBBB" w:themeColor="accent4"/>
        <w:insideH w:val="single" w:sz="8" w:space="0" w:color="50BBBB" w:themeColor="accent4"/>
        <w:insideV w:val="single" w:sz="8" w:space="0" w:color="50BBBB" w:themeColor="accent4"/>
      </w:tblBorders>
    </w:tblPr>
    <w:tcPr>
      <w:shd w:val="clear" w:color="auto" w:fill="D3EEEE" w:themeFill="accent4" w:themeFillTint="3F"/>
    </w:tcPr>
    <w:tblStylePr w:type="firstRow">
      <w:rPr>
        <w:b/>
        <w:bCs/>
        <w:color w:val="000000" w:themeColor="text1"/>
      </w:rPr>
      <w:tblPr/>
      <w:tcPr>
        <w:shd w:val="clear" w:color="auto" w:fill="EDF8F8"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F1F1" w:themeFill="accent4" w:themeFillTint="33"/>
      </w:tcPr>
    </w:tblStylePr>
    <w:tblStylePr w:type="band1Vert">
      <w:tblPr/>
      <w:tcPr>
        <w:shd w:val="clear" w:color="auto" w:fill="A7DDDD" w:themeFill="accent4" w:themeFillTint="7F"/>
      </w:tcPr>
    </w:tblStylePr>
    <w:tblStylePr w:type="band1Horz">
      <w:tblPr/>
      <w:tcPr>
        <w:tcBorders>
          <w:insideH w:val="single" w:sz="6" w:space="0" w:color="50BBBB" w:themeColor="accent4"/>
          <w:insideV w:val="single" w:sz="6" w:space="0" w:color="50BBBB" w:themeColor="accent4"/>
        </w:tcBorders>
        <w:shd w:val="clear" w:color="auto" w:fill="A7DDDD"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locked/>
    <w:rsid w:val="001563B4"/>
    <w:pPr>
      <w:spacing w:after="0" w:line="240" w:lineRule="auto"/>
    </w:pPr>
    <w:rPr>
      <w:rFonts w:asciiTheme="majorHAnsi" w:eastAsiaTheme="majorEastAsia" w:hAnsiTheme="majorHAnsi" w:cstheme="majorBidi"/>
    </w:rPr>
    <w:tblPr>
      <w:tblStyleRowBandSize w:val="1"/>
      <w:tblStyleColBandSize w:val="1"/>
      <w:tblBorders>
        <w:top w:val="single" w:sz="8" w:space="0" w:color="00B050" w:themeColor="accent5"/>
        <w:left w:val="single" w:sz="8" w:space="0" w:color="00B050" w:themeColor="accent5"/>
        <w:bottom w:val="single" w:sz="8" w:space="0" w:color="00B050" w:themeColor="accent5"/>
        <w:right w:val="single" w:sz="8" w:space="0" w:color="00B050" w:themeColor="accent5"/>
        <w:insideH w:val="single" w:sz="8" w:space="0" w:color="00B050" w:themeColor="accent5"/>
        <w:insideV w:val="single" w:sz="8" w:space="0" w:color="00B050" w:themeColor="accent5"/>
      </w:tblBorders>
    </w:tblPr>
    <w:tcPr>
      <w:shd w:val="clear" w:color="auto" w:fill="ACFFD1" w:themeFill="accent5" w:themeFillTint="3F"/>
    </w:tcPr>
    <w:tblStylePr w:type="firstRow">
      <w:rPr>
        <w:b/>
        <w:bCs/>
        <w:color w:val="000000" w:themeColor="text1"/>
      </w:rPr>
      <w:tblPr/>
      <w:tcPr>
        <w:shd w:val="clear" w:color="auto" w:fill="DEFFEC"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CFFDA" w:themeFill="accent5" w:themeFillTint="33"/>
      </w:tcPr>
    </w:tblStylePr>
    <w:tblStylePr w:type="band1Vert">
      <w:tblPr/>
      <w:tcPr>
        <w:shd w:val="clear" w:color="auto" w:fill="58FFA3" w:themeFill="accent5" w:themeFillTint="7F"/>
      </w:tcPr>
    </w:tblStylePr>
    <w:tblStylePr w:type="band1Horz">
      <w:tblPr/>
      <w:tcPr>
        <w:tcBorders>
          <w:insideH w:val="single" w:sz="6" w:space="0" w:color="00B050" w:themeColor="accent5"/>
          <w:insideV w:val="single" w:sz="6" w:space="0" w:color="00B050" w:themeColor="accent5"/>
        </w:tcBorders>
        <w:shd w:val="clear" w:color="auto" w:fill="58FFA3"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locked/>
    <w:rsid w:val="001563B4"/>
    <w:pPr>
      <w:spacing w:after="0" w:line="240" w:lineRule="auto"/>
    </w:pPr>
    <w:rPr>
      <w:rFonts w:asciiTheme="majorHAnsi" w:eastAsiaTheme="majorEastAsia" w:hAnsiTheme="majorHAnsi" w:cstheme="majorBidi"/>
    </w:rPr>
    <w:tblPr>
      <w:tblStyleRowBandSize w:val="1"/>
      <w:tblStyleColBandSize w:val="1"/>
      <w:tblBorders>
        <w:top w:val="single" w:sz="8" w:space="0" w:color="87CAE0" w:themeColor="accent6"/>
        <w:left w:val="single" w:sz="8" w:space="0" w:color="87CAE0" w:themeColor="accent6"/>
        <w:bottom w:val="single" w:sz="8" w:space="0" w:color="87CAE0" w:themeColor="accent6"/>
        <w:right w:val="single" w:sz="8" w:space="0" w:color="87CAE0" w:themeColor="accent6"/>
        <w:insideH w:val="single" w:sz="8" w:space="0" w:color="87CAE0" w:themeColor="accent6"/>
        <w:insideV w:val="single" w:sz="8" w:space="0" w:color="87CAE0" w:themeColor="accent6"/>
      </w:tblBorders>
    </w:tblPr>
    <w:tcPr>
      <w:shd w:val="clear" w:color="auto" w:fill="E1F1F7" w:themeFill="accent6" w:themeFillTint="3F"/>
    </w:tcPr>
    <w:tblStylePr w:type="firstRow">
      <w:rPr>
        <w:b/>
        <w:bCs/>
        <w:color w:val="000000" w:themeColor="text1"/>
      </w:rPr>
      <w:tblPr/>
      <w:tcPr>
        <w:shd w:val="clear" w:color="auto" w:fill="F3F9F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6F4F8" w:themeFill="accent6" w:themeFillTint="33"/>
      </w:tcPr>
    </w:tblStylePr>
    <w:tblStylePr w:type="band1Vert">
      <w:tblPr/>
      <w:tcPr>
        <w:shd w:val="clear" w:color="auto" w:fill="C3E4EF" w:themeFill="accent6" w:themeFillTint="7F"/>
      </w:tcPr>
    </w:tblStylePr>
    <w:tblStylePr w:type="band1Horz">
      <w:tblPr/>
      <w:tcPr>
        <w:tcBorders>
          <w:insideH w:val="single" w:sz="6" w:space="0" w:color="87CAE0" w:themeColor="accent6"/>
          <w:insideV w:val="single" w:sz="6" w:space="0" w:color="87CAE0" w:themeColor="accent6"/>
        </w:tcBorders>
        <w:shd w:val="clear" w:color="auto" w:fill="C3E4EF"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locked/>
    <w:rsid w:val="001563B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locked/>
    <w:rsid w:val="001563B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7FDF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1999B"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1999B"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1999B"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1999B"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FFBF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FFBFE" w:themeFill="accent1" w:themeFillTint="7F"/>
      </w:tcPr>
    </w:tblStylePr>
  </w:style>
  <w:style w:type="table" w:styleId="MediumGrid3-Accent2">
    <w:name w:val="Medium Grid 3 Accent 2"/>
    <w:basedOn w:val="TableNormal"/>
    <w:uiPriority w:val="69"/>
    <w:locked/>
    <w:rsid w:val="001563B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8D2F9"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84781"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84781"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84781"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84781"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FA4F4"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FA4F4" w:themeFill="accent2" w:themeFillTint="7F"/>
      </w:tcPr>
    </w:tblStylePr>
  </w:style>
  <w:style w:type="table" w:styleId="MediumGrid3-Accent3">
    <w:name w:val="Medium Grid 3 Accent 3"/>
    <w:basedOn w:val="TableNormal"/>
    <w:uiPriority w:val="69"/>
    <w:locked/>
    <w:rsid w:val="001563B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E0E2"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6848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6848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6848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6848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C1C4"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C1C4" w:themeFill="accent3" w:themeFillTint="7F"/>
      </w:tcPr>
    </w:tblStylePr>
  </w:style>
  <w:style w:type="table" w:styleId="MediumGrid3-Accent4">
    <w:name w:val="Medium Grid 3 Accent 4"/>
    <w:basedOn w:val="TableNormal"/>
    <w:uiPriority w:val="69"/>
    <w:locked/>
    <w:rsid w:val="001563B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EEEE"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0BBBB"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0BBBB"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0BBBB"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0BBBB"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DDDD"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DDDD" w:themeFill="accent4" w:themeFillTint="7F"/>
      </w:tcPr>
    </w:tblStylePr>
  </w:style>
  <w:style w:type="table" w:styleId="MediumGrid3-Accent5">
    <w:name w:val="Medium Grid 3 Accent 5"/>
    <w:basedOn w:val="TableNormal"/>
    <w:uiPriority w:val="69"/>
    <w:locked/>
    <w:rsid w:val="001563B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D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050"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050"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050"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050"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8FFA3"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8FFA3" w:themeFill="accent5" w:themeFillTint="7F"/>
      </w:tcPr>
    </w:tblStylePr>
  </w:style>
  <w:style w:type="table" w:styleId="MediumGrid3-Accent6">
    <w:name w:val="Medium Grid 3 Accent 6"/>
    <w:basedOn w:val="TableNormal"/>
    <w:uiPriority w:val="69"/>
    <w:locked/>
    <w:rsid w:val="001563B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1F7"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7CAE0"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7CAE0"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7CAE0"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7CAE0"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4EF"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4EF" w:themeFill="accent6" w:themeFillTint="7F"/>
      </w:tcPr>
    </w:tblStylePr>
  </w:style>
  <w:style w:type="table" w:styleId="MediumList1">
    <w:name w:val="Medium List 1"/>
    <w:basedOn w:val="TableNormal"/>
    <w:uiPriority w:val="65"/>
    <w:locked/>
    <w:rsid w:val="001563B4"/>
    <w:pPr>
      <w:spacing w:after="0" w:line="240" w:lineRule="auto"/>
    </w:p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084781"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locked/>
    <w:rsid w:val="001563B4"/>
    <w:pPr>
      <w:spacing w:after="0" w:line="240" w:lineRule="auto"/>
    </w:pPr>
    <w:tblPr>
      <w:tblStyleRowBandSize w:val="1"/>
      <w:tblStyleColBandSize w:val="1"/>
      <w:tblBorders>
        <w:top w:val="single" w:sz="8" w:space="0" w:color="01999B" w:themeColor="accent1"/>
        <w:bottom w:val="single" w:sz="8" w:space="0" w:color="01999B" w:themeColor="accent1"/>
      </w:tblBorders>
    </w:tblPr>
    <w:tblStylePr w:type="firstRow">
      <w:rPr>
        <w:rFonts w:asciiTheme="majorHAnsi" w:eastAsiaTheme="majorEastAsia" w:hAnsiTheme="majorHAnsi" w:cstheme="majorBidi"/>
      </w:rPr>
      <w:tblPr/>
      <w:tcPr>
        <w:tcBorders>
          <w:top w:val="nil"/>
          <w:bottom w:val="single" w:sz="8" w:space="0" w:color="01999B" w:themeColor="accent1"/>
        </w:tcBorders>
      </w:tcPr>
    </w:tblStylePr>
    <w:tblStylePr w:type="lastRow">
      <w:rPr>
        <w:b/>
        <w:bCs/>
        <w:color w:val="084781" w:themeColor="text2"/>
      </w:rPr>
      <w:tblPr/>
      <w:tcPr>
        <w:tcBorders>
          <w:top w:val="single" w:sz="8" w:space="0" w:color="01999B" w:themeColor="accent1"/>
          <w:bottom w:val="single" w:sz="8" w:space="0" w:color="01999B" w:themeColor="accent1"/>
        </w:tcBorders>
      </w:tcPr>
    </w:tblStylePr>
    <w:tblStylePr w:type="firstCol">
      <w:rPr>
        <w:b/>
        <w:bCs/>
      </w:rPr>
    </w:tblStylePr>
    <w:tblStylePr w:type="lastCol">
      <w:rPr>
        <w:b/>
        <w:bCs/>
      </w:rPr>
      <w:tblPr/>
      <w:tcPr>
        <w:tcBorders>
          <w:top w:val="single" w:sz="8" w:space="0" w:color="01999B" w:themeColor="accent1"/>
          <w:bottom w:val="single" w:sz="8" w:space="0" w:color="01999B" w:themeColor="accent1"/>
        </w:tcBorders>
      </w:tcPr>
    </w:tblStylePr>
    <w:tblStylePr w:type="band1Vert">
      <w:tblPr/>
      <w:tcPr>
        <w:shd w:val="clear" w:color="auto" w:fill="A7FDFE" w:themeFill="accent1" w:themeFillTint="3F"/>
      </w:tcPr>
    </w:tblStylePr>
    <w:tblStylePr w:type="band1Horz">
      <w:tblPr/>
      <w:tcPr>
        <w:shd w:val="clear" w:color="auto" w:fill="A7FDFE" w:themeFill="accent1" w:themeFillTint="3F"/>
      </w:tcPr>
    </w:tblStylePr>
  </w:style>
  <w:style w:type="table" w:styleId="MediumList1-Accent2">
    <w:name w:val="Medium List 1 Accent 2"/>
    <w:basedOn w:val="TableNormal"/>
    <w:uiPriority w:val="65"/>
    <w:locked/>
    <w:rsid w:val="001563B4"/>
    <w:pPr>
      <w:spacing w:after="0" w:line="240" w:lineRule="auto"/>
    </w:pPr>
    <w:tblPr>
      <w:tblStyleRowBandSize w:val="1"/>
      <w:tblStyleColBandSize w:val="1"/>
      <w:tblBorders>
        <w:top w:val="single" w:sz="8" w:space="0" w:color="084781" w:themeColor="accent2"/>
        <w:bottom w:val="single" w:sz="8" w:space="0" w:color="084781" w:themeColor="accent2"/>
      </w:tblBorders>
    </w:tblPr>
    <w:tblStylePr w:type="firstRow">
      <w:rPr>
        <w:rFonts w:asciiTheme="majorHAnsi" w:eastAsiaTheme="majorEastAsia" w:hAnsiTheme="majorHAnsi" w:cstheme="majorBidi"/>
      </w:rPr>
      <w:tblPr/>
      <w:tcPr>
        <w:tcBorders>
          <w:top w:val="nil"/>
          <w:bottom w:val="single" w:sz="8" w:space="0" w:color="084781" w:themeColor="accent2"/>
        </w:tcBorders>
      </w:tcPr>
    </w:tblStylePr>
    <w:tblStylePr w:type="lastRow">
      <w:rPr>
        <w:b/>
        <w:bCs/>
        <w:color w:val="084781" w:themeColor="text2"/>
      </w:rPr>
      <w:tblPr/>
      <w:tcPr>
        <w:tcBorders>
          <w:top w:val="single" w:sz="8" w:space="0" w:color="084781" w:themeColor="accent2"/>
          <w:bottom w:val="single" w:sz="8" w:space="0" w:color="084781" w:themeColor="accent2"/>
        </w:tcBorders>
      </w:tcPr>
    </w:tblStylePr>
    <w:tblStylePr w:type="firstCol">
      <w:rPr>
        <w:b/>
        <w:bCs/>
      </w:rPr>
    </w:tblStylePr>
    <w:tblStylePr w:type="lastCol">
      <w:rPr>
        <w:b/>
        <w:bCs/>
      </w:rPr>
      <w:tblPr/>
      <w:tcPr>
        <w:tcBorders>
          <w:top w:val="single" w:sz="8" w:space="0" w:color="084781" w:themeColor="accent2"/>
          <w:bottom w:val="single" w:sz="8" w:space="0" w:color="084781" w:themeColor="accent2"/>
        </w:tcBorders>
      </w:tcPr>
    </w:tblStylePr>
    <w:tblStylePr w:type="band1Vert">
      <w:tblPr/>
      <w:tcPr>
        <w:shd w:val="clear" w:color="auto" w:fill="A8D2F9" w:themeFill="accent2" w:themeFillTint="3F"/>
      </w:tcPr>
    </w:tblStylePr>
    <w:tblStylePr w:type="band1Horz">
      <w:tblPr/>
      <w:tcPr>
        <w:shd w:val="clear" w:color="auto" w:fill="A8D2F9" w:themeFill="accent2" w:themeFillTint="3F"/>
      </w:tcPr>
    </w:tblStylePr>
  </w:style>
  <w:style w:type="table" w:styleId="MediumList1-Accent3">
    <w:name w:val="Medium List 1 Accent 3"/>
    <w:basedOn w:val="TableNormal"/>
    <w:uiPriority w:val="65"/>
    <w:locked/>
    <w:rsid w:val="001563B4"/>
    <w:pPr>
      <w:spacing w:after="0" w:line="240" w:lineRule="auto"/>
    </w:pPr>
    <w:tblPr>
      <w:tblStyleRowBandSize w:val="1"/>
      <w:tblStyleColBandSize w:val="1"/>
      <w:tblBorders>
        <w:top w:val="single" w:sz="8" w:space="0" w:color="768489" w:themeColor="accent3"/>
        <w:bottom w:val="single" w:sz="8" w:space="0" w:color="768489" w:themeColor="accent3"/>
      </w:tblBorders>
    </w:tblPr>
    <w:tblStylePr w:type="firstRow">
      <w:rPr>
        <w:rFonts w:asciiTheme="majorHAnsi" w:eastAsiaTheme="majorEastAsia" w:hAnsiTheme="majorHAnsi" w:cstheme="majorBidi"/>
      </w:rPr>
      <w:tblPr/>
      <w:tcPr>
        <w:tcBorders>
          <w:top w:val="nil"/>
          <w:bottom w:val="single" w:sz="8" w:space="0" w:color="768489" w:themeColor="accent3"/>
        </w:tcBorders>
      </w:tcPr>
    </w:tblStylePr>
    <w:tblStylePr w:type="lastRow">
      <w:rPr>
        <w:b/>
        <w:bCs/>
        <w:color w:val="084781" w:themeColor="text2"/>
      </w:rPr>
      <w:tblPr/>
      <w:tcPr>
        <w:tcBorders>
          <w:top w:val="single" w:sz="8" w:space="0" w:color="768489" w:themeColor="accent3"/>
          <w:bottom w:val="single" w:sz="8" w:space="0" w:color="768489" w:themeColor="accent3"/>
        </w:tcBorders>
      </w:tcPr>
    </w:tblStylePr>
    <w:tblStylePr w:type="firstCol">
      <w:rPr>
        <w:b/>
        <w:bCs/>
      </w:rPr>
    </w:tblStylePr>
    <w:tblStylePr w:type="lastCol">
      <w:rPr>
        <w:b/>
        <w:bCs/>
      </w:rPr>
      <w:tblPr/>
      <w:tcPr>
        <w:tcBorders>
          <w:top w:val="single" w:sz="8" w:space="0" w:color="768489" w:themeColor="accent3"/>
          <w:bottom w:val="single" w:sz="8" w:space="0" w:color="768489" w:themeColor="accent3"/>
        </w:tcBorders>
      </w:tcPr>
    </w:tblStylePr>
    <w:tblStylePr w:type="band1Vert">
      <w:tblPr/>
      <w:tcPr>
        <w:shd w:val="clear" w:color="auto" w:fill="DDE0E2" w:themeFill="accent3" w:themeFillTint="3F"/>
      </w:tcPr>
    </w:tblStylePr>
    <w:tblStylePr w:type="band1Horz">
      <w:tblPr/>
      <w:tcPr>
        <w:shd w:val="clear" w:color="auto" w:fill="DDE0E2" w:themeFill="accent3" w:themeFillTint="3F"/>
      </w:tcPr>
    </w:tblStylePr>
  </w:style>
  <w:style w:type="table" w:styleId="MediumList1-Accent4">
    <w:name w:val="Medium List 1 Accent 4"/>
    <w:basedOn w:val="TableNormal"/>
    <w:uiPriority w:val="65"/>
    <w:locked/>
    <w:rsid w:val="001563B4"/>
    <w:pPr>
      <w:spacing w:after="0" w:line="240" w:lineRule="auto"/>
    </w:pPr>
    <w:tblPr>
      <w:tblStyleRowBandSize w:val="1"/>
      <w:tblStyleColBandSize w:val="1"/>
      <w:tblBorders>
        <w:top w:val="single" w:sz="8" w:space="0" w:color="50BBBB" w:themeColor="accent4"/>
        <w:bottom w:val="single" w:sz="8" w:space="0" w:color="50BBBB" w:themeColor="accent4"/>
      </w:tblBorders>
    </w:tblPr>
    <w:tblStylePr w:type="firstRow">
      <w:rPr>
        <w:rFonts w:asciiTheme="majorHAnsi" w:eastAsiaTheme="majorEastAsia" w:hAnsiTheme="majorHAnsi" w:cstheme="majorBidi"/>
      </w:rPr>
      <w:tblPr/>
      <w:tcPr>
        <w:tcBorders>
          <w:top w:val="nil"/>
          <w:bottom w:val="single" w:sz="8" w:space="0" w:color="50BBBB" w:themeColor="accent4"/>
        </w:tcBorders>
      </w:tcPr>
    </w:tblStylePr>
    <w:tblStylePr w:type="lastRow">
      <w:rPr>
        <w:b/>
        <w:bCs/>
        <w:color w:val="084781" w:themeColor="text2"/>
      </w:rPr>
      <w:tblPr/>
      <w:tcPr>
        <w:tcBorders>
          <w:top w:val="single" w:sz="8" w:space="0" w:color="50BBBB" w:themeColor="accent4"/>
          <w:bottom w:val="single" w:sz="8" w:space="0" w:color="50BBBB" w:themeColor="accent4"/>
        </w:tcBorders>
      </w:tcPr>
    </w:tblStylePr>
    <w:tblStylePr w:type="firstCol">
      <w:rPr>
        <w:b/>
        <w:bCs/>
      </w:rPr>
    </w:tblStylePr>
    <w:tblStylePr w:type="lastCol">
      <w:rPr>
        <w:b/>
        <w:bCs/>
      </w:rPr>
      <w:tblPr/>
      <w:tcPr>
        <w:tcBorders>
          <w:top w:val="single" w:sz="8" w:space="0" w:color="50BBBB" w:themeColor="accent4"/>
          <w:bottom w:val="single" w:sz="8" w:space="0" w:color="50BBBB" w:themeColor="accent4"/>
        </w:tcBorders>
      </w:tcPr>
    </w:tblStylePr>
    <w:tblStylePr w:type="band1Vert">
      <w:tblPr/>
      <w:tcPr>
        <w:shd w:val="clear" w:color="auto" w:fill="D3EEEE" w:themeFill="accent4" w:themeFillTint="3F"/>
      </w:tcPr>
    </w:tblStylePr>
    <w:tblStylePr w:type="band1Horz">
      <w:tblPr/>
      <w:tcPr>
        <w:shd w:val="clear" w:color="auto" w:fill="D3EEEE" w:themeFill="accent4" w:themeFillTint="3F"/>
      </w:tcPr>
    </w:tblStylePr>
  </w:style>
  <w:style w:type="table" w:styleId="MediumList1-Accent5">
    <w:name w:val="Medium List 1 Accent 5"/>
    <w:basedOn w:val="TableNormal"/>
    <w:uiPriority w:val="65"/>
    <w:locked/>
    <w:rsid w:val="001563B4"/>
    <w:pPr>
      <w:spacing w:after="0" w:line="240" w:lineRule="auto"/>
    </w:pPr>
    <w:tblPr>
      <w:tblStyleRowBandSize w:val="1"/>
      <w:tblStyleColBandSize w:val="1"/>
      <w:tblBorders>
        <w:top w:val="single" w:sz="8" w:space="0" w:color="00B050" w:themeColor="accent5"/>
        <w:bottom w:val="single" w:sz="8" w:space="0" w:color="00B050" w:themeColor="accent5"/>
      </w:tblBorders>
    </w:tblPr>
    <w:tblStylePr w:type="firstRow">
      <w:rPr>
        <w:rFonts w:asciiTheme="majorHAnsi" w:eastAsiaTheme="majorEastAsia" w:hAnsiTheme="majorHAnsi" w:cstheme="majorBidi"/>
      </w:rPr>
      <w:tblPr/>
      <w:tcPr>
        <w:tcBorders>
          <w:top w:val="nil"/>
          <w:bottom w:val="single" w:sz="8" w:space="0" w:color="00B050" w:themeColor="accent5"/>
        </w:tcBorders>
      </w:tcPr>
    </w:tblStylePr>
    <w:tblStylePr w:type="lastRow">
      <w:rPr>
        <w:b/>
        <w:bCs/>
        <w:color w:val="084781" w:themeColor="text2"/>
      </w:rPr>
      <w:tblPr/>
      <w:tcPr>
        <w:tcBorders>
          <w:top w:val="single" w:sz="8" w:space="0" w:color="00B050" w:themeColor="accent5"/>
          <w:bottom w:val="single" w:sz="8" w:space="0" w:color="00B050" w:themeColor="accent5"/>
        </w:tcBorders>
      </w:tcPr>
    </w:tblStylePr>
    <w:tblStylePr w:type="firstCol">
      <w:rPr>
        <w:b/>
        <w:bCs/>
      </w:rPr>
    </w:tblStylePr>
    <w:tblStylePr w:type="lastCol">
      <w:rPr>
        <w:b/>
        <w:bCs/>
      </w:rPr>
      <w:tblPr/>
      <w:tcPr>
        <w:tcBorders>
          <w:top w:val="single" w:sz="8" w:space="0" w:color="00B050" w:themeColor="accent5"/>
          <w:bottom w:val="single" w:sz="8" w:space="0" w:color="00B050" w:themeColor="accent5"/>
        </w:tcBorders>
      </w:tcPr>
    </w:tblStylePr>
    <w:tblStylePr w:type="band1Vert">
      <w:tblPr/>
      <w:tcPr>
        <w:shd w:val="clear" w:color="auto" w:fill="ACFFD1" w:themeFill="accent5" w:themeFillTint="3F"/>
      </w:tcPr>
    </w:tblStylePr>
    <w:tblStylePr w:type="band1Horz">
      <w:tblPr/>
      <w:tcPr>
        <w:shd w:val="clear" w:color="auto" w:fill="ACFFD1" w:themeFill="accent5" w:themeFillTint="3F"/>
      </w:tcPr>
    </w:tblStylePr>
  </w:style>
  <w:style w:type="table" w:styleId="MediumList1-Accent6">
    <w:name w:val="Medium List 1 Accent 6"/>
    <w:basedOn w:val="TableNormal"/>
    <w:uiPriority w:val="65"/>
    <w:locked/>
    <w:rsid w:val="001563B4"/>
    <w:pPr>
      <w:spacing w:after="0" w:line="240" w:lineRule="auto"/>
    </w:pPr>
    <w:tblPr>
      <w:tblStyleRowBandSize w:val="1"/>
      <w:tblStyleColBandSize w:val="1"/>
      <w:tblBorders>
        <w:top w:val="single" w:sz="8" w:space="0" w:color="87CAE0" w:themeColor="accent6"/>
        <w:bottom w:val="single" w:sz="8" w:space="0" w:color="87CAE0" w:themeColor="accent6"/>
      </w:tblBorders>
    </w:tblPr>
    <w:tblStylePr w:type="firstRow">
      <w:rPr>
        <w:rFonts w:asciiTheme="majorHAnsi" w:eastAsiaTheme="majorEastAsia" w:hAnsiTheme="majorHAnsi" w:cstheme="majorBidi"/>
      </w:rPr>
      <w:tblPr/>
      <w:tcPr>
        <w:tcBorders>
          <w:top w:val="nil"/>
          <w:bottom w:val="single" w:sz="8" w:space="0" w:color="87CAE0" w:themeColor="accent6"/>
        </w:tcBorders>
      </w:tcPr>
    </w:tblStylePr>
    <w:tblStylePr w:type="lastRow">
      <w:rPr>
        <w:b/>
        <w:bCs/>
        <w:color w:val="084781" w:themeColor="text2"/>
      </w:rPr>
      <w:tblPr/>
      <w:tcPr>
        <w:tcBorders>
          <w:top w:val="single" w:sz="8" w:space="0" w:color="87CAE0" w:themeColor="accent6"/>
          <w:bottom w:val="single" w:sz="8" w:space="0" w:color="87CAE0" w:themeColor="accent6"/>
        </w:tcBorders>
      </w:tcPr>
    </w:tblStylePr>
    <w:tblStylePr w:type="firstCol">
      <w:rPr>
        <w:b/>
        <w:bCs/>
      </w:rPr>
    </w:tblStylePr>
    <w:tblStylePr w:type="lastCol">
      <w:rPr>
        <w:b/>
        <w:bCs/>
      </w:rPr>
      <w:tblPr/>
      <w:tcPr>
        <w:tcBorders>
          <w:top w:val="single" w:sz="8" w:space="0" w:color="87CAE0" w:themeColor="accent6"/>
          <w:bottom w:val="single" w:sz="8" w:space="0" w:color="87CAE0" w:themeColor="accent6"/>
        </w:tcBorders>
      </w:tcPr>
    </w:tblStylePr>
    <w:tblStylePr w:type="band1Vert">
      <w:tblPr/>
      <w:tcPr>
        <w:shd w:val="clear" w:color="auto" w:fill="E1F1F7" w:themeFill="accent6" w:themeFillTint="3F"/>
      </w:tcPr>
    </w:tblStylePr>
    <w:tblStylePr w:type="band1Horz">
      <w:tblPr/>
      <w:tcPr>
        <w:shd w:val="clear" w:color="auto" w:fill="E1F1F7" w:themeFill="accent6" w:themeFillTint="3F"/>
      </w:tcPr>
    </w:tblStylePr>
  </w:style>
  <w:style w:type="table" w:styleId="MediumList2">
    <w:name w:val="Medium List 2"/>
    <w:basedOn w:val="TableNormal"/>
    <w:uiPriority w:val="66"/>
    <w:locked/>
    <w:rsid w:val="001563B4"/>
    <w:pPr>
      <w:spacing w:after="0" w:line="240" w:lineRule="auto"/>
    </w:pPr>
    <w:rPr>
      <w:rFonts w:asciiTheme="majorHAnsi" w:eastAsiaTheme="majorEastAsia" w:hAnsiTheme="majorHAnsi" w:cstheme="majorBidi"/>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locked/>
    <w:rsid w:val="001563B4"/>
    <w:pPr>
      <w:spacing w:after="0" w:line="240" w:lineRule="auto"/>
    </w:pPr>
    <w:rPr>
      <w:rFonts w:asciiTheme="majorHAnsi" w:eastAsiaTheme="majorEastAsia" w:hAnsiTheme="majorHAnsi" w:cstheme="majorBidi"/>
    </w:rPr>
    <w:tblPr>
      <w:tblStyleRowBandSize w:val="1"/>
      <w:tblStyleColBandSize w:val="1"/>
      <w:tblBorders>
        <w:top w:val="single" w:sz="8" w:space="0" w:color="01999B" w:themeColor="accent1"/>
        <w:left w:val="single" w:sz="8" w:space="0" w:color="01999B" w:themeColor="accent1"/>
        <w:bottom w:val="single" w:sz="8" w:space="0" w:color="01999B" w:themeColor="accent1"/>
        <w:right w:val="single" w:sz="8" w:space="0" w:color="01999B" w:themeColor="accent1"/>
      </w:tblBorders>
    </w:tblPr>
    <w:tblStylePr w:type="firstRow">
      <w:rPr>
        <w:sz w:val="24"/>
        <w:szCs w:val="24"/>
      </w:rPr>
      <w:tblPr/>
      <w:tcPr>
        <w:tcBorders>
          <w:top w:val="nil"/>
          <w:left w:val="nil"/>
          <w:bottom w:val="single" w:sz="24" w:space="0" w:color="01999B" w:themeColor="accent1"/>
          <w:right w:val="nil"/>
          <w:insideH w:val="nil"/>
          <w:insideV w:val="nil"/>
        </w:tcBorders>
        <w:shd w:val="clear" w:color="auto" w:fill="FFFFFF" w:themeFill="background1"/>
      </w:tcPr>
    </w:tblStylePr>
    <w:tblStylePr w:type="lastRow">
      <w:tblPr/>
      <w:tcPr>
        <w:tcBorders>
          <w:top w:val="single" w:sz="8" w:space="0" w:color="01999B"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1999B" w:themeColor="accent1"/>
          <w:insideH w:val="nil"/>
          <w:insideV w:val="nil"/>
        </w:tcBorders>
        <w:shd w:val="clear" w:color="auto" w:fill="FFFFFF" w:themeFill="background1"/>
      </w:tcPr>
    </w:tblStylePr>
    <w:tblStylePr w:type="lastCol">
      <w:tblPr/>
      <w:tcPr>
        <w:tcBorders>
          <w:top w:val="nil"/>
          <w:left w:val="single" w:sz="8" w:space="0" w:color="01999B"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7FDFE" w:themeFill="accent1" w:themeFillTint="3F"/>
      </w:tcPr>
    </w:tblStylePr>
    <w:tblStylePr w:type="band1Horz">
      <w:tblPr/>
      <w:tcPr>
        <w:tcBorders>
          <w:top w:val="nil"/>
          <w:bottom w:val="nil"/>
          <w:insideH w:val="nil"/>
          <w:insideV w:val="nil"/>
        </w:tcBorders>
        <w:shd w:val="clear" w:color="auto" w:fill="A7FDF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locked/>
    <w:rsid w:val="001563B4"/>
    <w:pPr>
      <w:spacing w:after="0" w:line="240" w:lineRule="auto"/>
    </w:pPr>
    <w:rPr>
      <w:rFonts w:asciiTheme="majorHAnsi" w:eastAsiaTheme="majorEastAsia" w:hAnsiTheme="majorHAnsi" w:cstheme="majorBidi"/>
    </w:rPr>
    <w:tblPr>
      <w:tblStyleRowBandSize w:val="1"/>
      <w:tblStyleColBandSize w:val="1"/>
      <w:tblBorders>
        <w:top w:val="single" w:sz="8" w:space="0" w:color="084781" w:themeColor="accent2"/>
        <w:left w:val="single" w:sz="8" w:space="0" w:color="084781" w:themeColor="accent2"/>
        <w:bottom w:val="single" w:sz="8" w:space="0" w:color="084781" w:themeColor="accent2"/>
        <w:right w:val="single" w:sz="8" w:space="0" w:color="084781" w:themeColor="accent2"/>
      </w:tblBorders>
    </w:tblPr>
    <w:tblStylePr w:type="firstRow">
      <w:rPr>
        <w:sz w:val="24"/>
        <w:szCs w:val="24"/>
      </w:rPr>
      <w:tblPr/>
      <w:tcPr>
        <w:tcBorders>
          <w:top w:val="nil"/>
          <w:left w:val="nil"/>
          <w:bottom w:val="single" w:sz="24" w:space="0" w:color="084781" w:themeColor="accent2"/>
          <w:right w:val="nil"/>
          <w:insideH w:val="nil"/>
          <w:insideV w:val="nil"/>
        </w:tcBorders>
        <w:shd w:val="clear" w:color="auto" w:fill="FFFFFF" w:themeFill="background1"/>
      </w:tcPr>
    </w:tblStylePr>
    <w:tblStylePr w:type="lastRow">
      <w:tblPr/>
      <w:tcPr>
        <w:tcBorders>
          <w:top w:val="single" w:sz="8" w:space="0" w:color="084781"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84781" w:themeColor="accent2"/>
          <w:insideH w:val="nil"/>
          <w:insideV w:val="nil"/>
        </w:tcBorders>
        <w:shd w:val="clear" w:color="auto" w:fill="FFFFFF" w:themeFill="background1"/>
      </w:tcPr>
    </w:tblStylePr>
    <w:tblStylePr w:type="lastCol">
      <w:tblPr/>
      <w:tcPr>
        <w:tcBorders>
          <w:top w:val="nil"/>
          <w:left w:val="single" w:sz="8" w:space="0" w:color="084781"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8D2F9" w:themeFill="accent2" w:themeFillTint="3F"/>
      </w:tcPr>
    </w:tblStylePr>
    <w:tblStylePr w:type="band1Horz">
      <w:tblPr/>
      <w:tcPr>
        <w:tcBorders>
          <w:top w:val="nil"/>
          <w:bottom w:val="nil"/>
          <w:insideH w:val="nil"/>
          <w:insideV w:val="nil"/>
        </w:tcBorders>
        <w:shd w:val="clear" w:color="auto" w:fill="A8D2F9"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locked/>
    <w:rsid w:val="001563B4"/>
    <w:pPr>
      <w:spacing w:after="0" w:line="240" w:lineRule="auto"/>
    </w:pPr>
    <w:rPr>
      <w:rFonts w:asciiTheme="majorHAnsi" w:eastAsiaTheme="majorEastAsia" w:hAnsiTheme="majorHAnsi" w:cstheme="majorBidi"/>
    </w:rPr>
    <w:tblPr>
      <w:tblStyleRowBandSize w:val="1"/>
      <w:tblStyleColBandSize w:val="1"/>
      <w:tblBorders>
        <w:top w:val="single" w:sz="8" w:space="0" w:color="768489" w:themeColor="accent3"/>
        <w:left w:val="single" w:sz="8" w:space="0" w:color="768489" w:themeColor="accent3"/>
        <w:bottom w:val="single" w:sz="8" w:space="0" w:color="768489" w:themeColor="accent3"/>
        <w:right w:val="single" w:sz="8" w:space="0" w:color="768489" w:themeColor="accent3"/>
      </w:tblBorders>
    </w:tblPr>
    <w:tblStylePr w:type="firstRow">
      <w:rPr>
        <w:sz w:val="24"/>
        <w:szCs w:val="24"/>
      </w:rPr>
      <w:tblPr/>
      <w:tcPr>
        <w:tcBorders>
          <w:top w:val="nil"/>
          <w:left w:val="nil"/>
          <w:bottom w:val="single" w:sz="24" w:space="0" w:color="768489" w:themeColor="accent3"/>
          <w:right w:val="nil"/>
          <w:insideH w:val="nil"/>
          <w:insideV w:val="nil"/>
        </w:tcBorders>
        <w:shd w:val="clear" w:color="auto" w:fill="FFFFFF" w:themeFill="background1"/>
      </w:tcPr>
    </w:tblStylePr>
    <w:tblStylePr w:type="lastRow">
      <w:tblPr/>
      <w:tcPr>
        <w:tcBorders>
          <w:top w:val="single" w:sz="8" w:space="0" w:color="76848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68489" w:themeColor="accent3"/>
          <w:insideH w:val="nil"/>
          <w:insideV w:val="nil"/>
        </w:tcBorders>
        <w:shd w:val="clear" w:color="auto" w:fill="FFFFFF" w:themeFill="background1"/>
      </w:tcPr>
    </w:tblStylePr>
    <w:tblStylePr w:type="lastCol">
      <w:tblPr/>
      <w:tcPr>
        <w:tcBorders>
          <w:top w:val="nil"/>
          <w:left w:val="single" w:sz="8" w:space="0" w:color="76848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E0E2" w:themeFill="accent3" w:themeFillTint="3F"/>
      </w:tcPr>
    </w:tblStylePr>
    <w:tblStylePr w:type="band1Horz">
      <w:tblPr/>
      <w:tcPr>
        <w:tcBorders>
          <w:top w:val="nil"/>
          <w:bottom w:val="nil"/>
          <w:insideH w:val="nil"/>
          <w:insideV w:val="nil"/>
        </w:tcBorders>
        <w:shd w:val="clear" w:color="auto" w:fill="DDE0E2"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locked/>
    <w:rsid w:val="001563B4"/>
    <w:pPr>
      <w:spacing w:after="0" w:line="240" w:lineRule="auto"/>
    </w:pPr>
    <w:rPr>
      <w:rFonts w:asciiTheme="majorHAnsi" w:eastAsiaTheme="majorEastAsia" w:hAnsiTheme="majorHAnsi" w:cstheme="majorBidi"/>
    </w:rPr>
    <w:tblPr>
      <w:tblStyleRowBandSize w:val="1"/>
      <w:tblStyleColBandSize w:val="1"/>
      <w:tblBorders>
        <w:top w:val="single" w:sz="8" w:space="0" w:color="50BBBB" w:themeColor="accent4"/>
        <w:left w:val="single" w:sz="8" w:space="0" w:color="50BBBB" w:themeColor="accent4"/>
        <w:bottom w:val="single" w:sz="8" w:space="0" w:color="50BBBB" w:themeColor="accent4"/>
        <w:right w:val="single" w:sz="8" w:space="0" w:color="50BBBB" w:themeColor="accent4"/>
      </w:tblBorders>
    </w:tblPr>
    <w:tblStylePr w:type="firstRow">
      <w:rPr>
        <w:sz w:val="24"/>
        <w:szCs w:val="24"/>
      </w:rPr>
      <w:tblPr/>
      <w:tcPr>
        <w:tcBorders>
          <w:top w:val="nil"/>
          <w:left w:val="nil"/>
          <w:bottom w:val="single" w:sz="24" w:space="0" w:color="50BBBB" w:themeColor="accent4"/>
          <w:right w:val="nil"/>
          <w:insideH w:val="nil"/>
          <w:insideV w:val="nil"/>
        </w:tcBorders>
        <w:shd w:val="clear" w:color="auto" w:fill="FFFFFF" w:themeFill="background1"/>
      </w:tcPr>
    </w:tblStylePr>
    <w:tblStylePr w:type="lastRow">
      <w:tblPr/>
      <w:tcPr>
        <w:tcBorders>
          <w:top w:val="single" w:sz="8" w:space="0" w:color="50BBBB"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50BBBB" w:themeColor="accent4"/>
          <w:insideH w:val="nil"/>
          <w:insideV w:val="nil"/>
        </w:tcBorders>
        <w:shd w:val="clear" w:color="auto" w:fill="FFFFFF" w:themeFill="background1"/>
      </w:tcPr>
    </w:tblStylePr>
    <w:tblStylePr w:type="lastCol">
      <w:tblPr/>
      <w:tcPr>
        <w:tcBorders>
          <w:top w:val="nil"/>
          <w:left w:val="single" w:sz="8" w:space="0" w:color="50BBBB"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EEEE" w:themeFill="accent4" w:themeFillTint="3F"/>
      </w:tcPr>
    </w:tblStylePr>
    <w:tblStylePr w:type="band1Horz">
      <w:tblPr/>
      <w:tcPr>
        <w:tcBorders>
          <w:top w:val="nil"/>
          <w:bottom w:val="nil"/>
          <w:insideH w:val="nil"/>
          <w:insideV w:val="nil"/>
        </w:tcBorders>
        <w:shd w:val="clear" w:color="auto" w:fill="D3EEEE"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locked/>
    <w:rsid w:val="001563B4"/>
    <w:pPr>
      <w:spacing w:after="0" w:line="240" w:lineRule="auto"/>
    </w:pPr>
    <w:rPr>
      <w:rFonts w:asciiTheme="majorHAnsi" w:eastAsiaTheme="majorEastAsia" w:hAnsiTheme="majorHAnsi" w:cstheme="majorBidi"/>
    </w:rPr>
    <w:tblPr>
      <w:tblStyleRowBandSize w:val="1"/>
      <w:tblStyleColBandSize w:val="1"/>
      <w:tblBorders>
        <w:top w:val="single" w:sz="8" w:space="0" w:color="00B050" w:themeColor="accent5"/>
        <w:left w:val="single" w:sz="8" w:space="0" w:color="00B050" w:themeColor="accent5"/>
        <w:bottom w:val="single" w:sz="8" w:space="0" w:color="00B050" w:themeColor="accent5"/>
        <w:right w:val="single" w:sz="8" w:space="0" w:color="00B050" w:themeColor="accent5"/>
      </w:tblBorders>
    </w:tblPr>
    <w:tblStylePr w:type="firstRow">
      <w:rPr>
        <w:sz w:val="24"/>
        <w:szCs w:val="24"/>
      </w:rPr>
      <w:tblPr/>
      <w:tcPr>
        <w:tcBorders>
          <w:top w:val="nil"/>
          <w:left w:val="nil"/>
          <w:bottom w:val="single" w:sz="24" w:space="0" w:color="00B050" w:themeColor="accent5"/>
          <w:right w:val="nil"/>
          <w:insideH w:val="nil"/>
          <w:insideV w:val="nil"/>
        </w:tcBorders>
        <w:shd w:val="clear" w:color="auto" w:fill="FFFFFF" w:themeFill="background1"/>
      </w:tcPr>
    </w:tblStylePr>
    <w:tblStylePr w:type="lastRow">
      <w:tblPr/>
      <w:tcPr>
        <w:tcBorders>
          <w:top w:val="single" w:sz="8" w:space="0" w:color="00B050"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050" w:themeColor="accent5"/>
          <w:insideH w:val="nil"/>
          <w:insideV w:val="nil"/>
        </w:tcBorders>
        <w:shd w:val="clear" w:color="auto" w:fill="FFFFFF" w:themeFill="background1"/>
      </w:tcPr>
    </w:tblStylePr>
    <w:tblStylePr w:type="lastCol">
      <w:tblPr/>
      <w:tcPr>
        <w:tcBorders>
          <w:top w:val="nil"/>
          <w:left w:val="single" w:sz="8" w:space="0" w:color="00B050"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D1" w:themeFill="accent5" w:themeFillTint="3F"/>
      </w:tcPr>
    </w:tblStylePr>
    <w:tblStylePr w:type="band1Horz">
      <w:tblPr/>
      <w:tcPr>
        <w:tcBorders>
          <w:top w:val="nil"/>
          <w:bottom w:val="nil"/>
          <w:insideH w:val="nil"/>
          <w:insideV w:val="nil"/>
        </w:tcBorders>
        <w:shd w:val="clear" w:color="auto" w:fill="ACFFD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locked/>
    <w:rsid w:val="001563B4"/>
    <w:pPr>
      <w:spacing w:after="0" w:line="240" w:lineRule="auto"/>
    </w:pPr>
    <w:rPr>
      <w:rFonts w:asciiTheme="majorHAnsi" w:eastAsiaTheme="majorEastAsia" w:hAnsiTheme="majorHAnsi" w:cstheme="majorBidi"/>
    </w:rPr>
    <w:tblPr>
      <w:tblStyleRowBandSize w:val="1"/>
      <w:tblStyleColBandSize w:val="1"/>
      <w:tblBorders>
        <w:top w:val="single" w:sz="8" w:space="0" w:color="87CAE0" w:themeColor="accent6"/>
        <w:left w:val="single" w:sz="8" w:space="0" w:color="87CAE0" w:themeColor="accent6"/>
        <w:bottom w:val="single" w:sz="8" w:space="0" w:color="87CAE0" w:themeColor="accent6"/>
        <w:right w:val="single" w:sz="8" w:space="0" w:color="87CAE0" w:themeColor="accent6"/>
      </w:tblBorders>
    </w:tblPr>
    <w:tblStylePr w:type="firstRow">
      <w:rPr>
        <w:sz w:val="24"/>
        <w:szCs w:val="24"/>
      </w:rPr>
      <w:tblPr/>
      <w:tcPr>
        <w:tcBorders>
          <w:top w:val="nil"/>
          <w:left w:val="nil"/>
          <w:bottom w:val="single" w:sz="24" w:space="0" w:color="87CAE0" w:themeColor="accent6"/>
          <w:right w:val="nil"/>
          <w:insideH w:val="nil"/>
          <w:insideV w:val="nil"/>
        </w:tcBorders>
        <w:shd w:val="clear" w:color="auto" w:fill="FFFFFF" w:themeFill="background1"/>
      </w:tcPr>
    </w:tblStylePr>
    <w:tblStylePr w:type="lastRow">
      <w:tblPr/>
      <w:tcPr>
        <w:tcBorders>
          <w:top w:val="single" w:sz="8" w:space="0" w:color="87CAE0"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7CAE0" w:themeColor="accent6"/>
          <w:insideH w:val="nil"/>
          <w:insideV w:val="nil"/>
        </w:tcBorders>
        <w:shd w:val="clear" w:color="auto" w:fill="FFFFFF" w:themeFill="background1"/>
      </w:tcPr>
    </w:tblStylePr>
    <w:tblStylePr w:type="lastCol">
      <w:tblPr/>
      <w:tcPr>
        <w:tcBorders>
          <w:top w:val="nil"/>
          <w:left w:val="single" w:sz="8" w:space="0" w:color="87CAE0"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1F7" w:themeFill="accent6" w:themeFillTint="3F"/>
      </w:tcPr>
    </w:tblStylePr>
    <w:tblStylePr w:type="band1Horz">
      <w:tblPr/>
      <w:tcPr>
        <w:tcBorders>
          <w:top w:val="nil"/>
          <w:bottom w:val="nil"/>
          <w:insideH w:val="nil"/>
          <w:insideV w:val="nil"/>
        </w:tcBorders>
        <w:shd w:val="clear" w:color="auto" w:fill="E1F1F7"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locked/>
    <w:rsid w:val="001563B4"/>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locked/>
    <w:rsid w:val="001563B4"/>
    <w:pPr>
      <w:spacing w:after="0" w:line="240" w:lineRule="auto"/>
    </w:pPr>
    <w:tblPr>
      <w:tblStyleRowBandSize w:val="1"/>
      <w:tblStyleColBandSize w:val="1"/>
      <w:tblBorders>
        <w:top w:val="single" w:sz="8" w:space="0" w:color="01EFF3" w:themeColor="accent1" w:themeTint="BF"/>
        <w:left w:val="single" w:sz="8" w:space="0" w:color="01EFF3" w:themeColor="accent1" w:themeTint="BF"/>
        <w:bottom w:val="single" w:sz="8" w:space="0" w:color="01EFF3" w:themeColor="accent1" w:themeTint="BF"/>
        <w:right w:val="single" w:sz="8" w:space="0" w:color="01EFF3" w:themeColor="accent1" w:themeTint="BF"/>
        <w:insideH w:val="single" w:sz="8" w:space="0" w:color="01EFF3" w:themeColor="accent1" w:themeTint="BF"/>
      </w:tblBorders>
    </w:tblPr>
    <w:tblStylePr w:type="firstRow">
      <w:pPr>
        <w:spacing w:before="0" w:after="0" w:line="240" w:lineRule="auto"/>
      </w:pPr>
      <w:rPr>
        <w:b/>
        <w:bCs/>
        <w:color w:val="FFFFFF" w:themeColor="background1"/>
      </w:rPr>
      <w:tblPr/>
      <w:tcPr>
        <w:tcBorders>
          <w:top w:val="single" w:sz="8" w:space="0" w:color="01EFF3" w:themeColor="accent1" w:themeTint="BF"/>
          <w:left w:val="single" w:sz="8" w:space="0" w:color="01EFF3" w:themeColor="accent1" w:themeTint="BF"/>
          <w:bottom w:val="single" w:sz="8" w:space="0" w:color="01EFF3" w:themeColor="accent1" w:themeTint="BF"/>
          <w:right w:val="single" w:sz="8" w:space="0" w:color="01EFF3" w:themeColor="accent1" w:themeTint="BF"/>
          <w:insideH w:val="nil"/>
          <w:insideV w:val="nil"/>
        </w:tcBorders>
        <w:shd w:val="clear" w:color="auto" w:fill="01999B" w:themeFill="accent1"/>
      </w:tcPr>
    </w:tblStylePr>
    <w:tblStylePr w:type="lastRow">
      <w:pPr>
        <w:spacing w:before="0" w:after="0" w:line="240" w:lineRule="auto"/>
      </w:pPr>
      <w:rPr>
        <w:b/>
        <w:bCs/>
      </w:rPr>
      <w:tblPr/>
      <w:tcPr>
        <w:tcBorders>
          <w:top w:val="double" w:sz="6" w:space="0" w:color="01EFF3" w:themeColor="accent1" w:themeTint="BF"/>
          <w:left w:val="single" w:sz="8" w:space="0" w:color="01EFF3" w:themeColor="accent1" w:themeTint="BF"/>
          <w:bottom w:val="single" w:sz="8" w:space="0" w:color="01EFF3" w:themeColor="accent1" w:themeTint="BF"/>
          <w:right w:val="single" w:sz="8" w:space="0" w:color="01EFF3" w:themeColor="accent1" w:themeTint="BF"/>
          <w:insideH w:val="nil"/>
          <w:insideV w:val="nil"/>
        </w:tcBorders>
      </w:tcPr>
    </w:tblStylePr>
    <w:tblStylePr w:type="firstCol">
      <w:rPr>
        <w:b/>
        <w:bCs/>
      </w:rPr>
    </w:tblStylePr>
    <w:tblStylePr w:type="lastCol">
      <w:rPr>
        <w:b/>
        <w:bCs/>
      </w:rPr>
    </w:tblStylePr>
    <w:tblStylePr w:type="band1Vert">
      <w:tblPr/>
      <w:tcPr>
        <w:shd w:val="clear" w:color="auto" w:fill="A7FDFE" w:themeFill="accent1" w:themeFillTint="3F"/>
      </w:tcPr>
    </w:tblStylePr>
    <w:tblStylePr w:type="band1Horz">
      <w:tblPr/>
      <w:tcPr>
        <w:tcBorders>
          <w:insideH w:val="nil"/>
          <w:insideV w:val="nil"/>
        </w:tcBorders>
        <w:shd w:val="clear" w:color="auto" w:fill="A7FDF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locked/>
    <w:rsid w:val="001563B4"/>
    <w:pPr>
      <w:spacing w:after="0" w:line="240" w:lineRule="auto"/>
    </w:pPr>
    <w:tblPr>
      <w:tblStyleRowBandSize w:val="1"/>
      <w:tblStyleColBandSize w:val="1"/>
      <w:tblBorders>
        <w:top w:val="single" w:sz="8" w:space="0" w:color="0D76D8" w:themeColor="accent2" w:themeTint="BF"/>
        <w:left w:val="single" w:sz="8" w:space="0" w:color="0D76D8" w:themeColor="accent2" w:themeTint="BF"/>
        <w:bottom w:val="single" w:sz="8" w:space="0" w:color="0D76D8" w:themeColor="accent2" w:themeTint="BF"/>
        <w:right w:val="single" w:sz="8" w:space="0" w:color="0D76D8" w:themeColor="accent2" w:themeTint="BF"/>
        <w:insideH w:val="single" w:sz="8" w:space="0" w:color="0D76D8" w:themeColor="accent2" w:themeTint="BF"/>
      </w:tblBorders>
    </w:tblPr>
    <w:tblStylePr w:type="firstRow">
      <w:pPr>
        <w:spacing w:before="0" w:after="0" w:line="240" w:lineRule="auto"/>
      </w:pPr>
      <w:rPr>
        <w:b/>
        <w:bCs/>
        <w:color w:val="FFFFFF" w:themeColor="background1"/>
      </w:rPr>
      <w:tblPr/>
      <w:tcPr>
        <w:tcBorders>
          <w:top w:val="single" w:sz="8" w:space="0" w:color="0D76D8" w:themeColor="accent2" w:themeTint="BF"/>
          <w:left w:val="single" w:sz="8" w:space="0" w:color="0D76D8" w:themeColor="accent2" w:themeTint="BF"/>
          <w:bottom w:val="single" w:sz="8" w:space="0" w:color="0D76D8" w:themeColor="accent2" w:themeTint="BF"/>
          <w:right w:val="single" w:sz="8" w:space="0" w:color="0D76D8" w:themeColor="accent2" w:themeTint="BF"/>
          <w:insideH w:val="nil"/>
          <w:insideV w:val="nil"/>
        </w:tcBorders>
        <w:shd w:val="clear" w:color="auto" w:fill="084781" w:themeFill="accent2"/>
      </w:tcPr>
    </w:tblStylePr>
    <w:tblStylePr w:type="lastRow">
      <w:pPr>
        <w:spacing w:before="0" w:after="0" w:line="240" w:lineRule="auto"/>
      </w:pPr>
      <w:rPr>
        <w:b/>
        <w:bCs/>
      </w:rPr>
      <w:tblPr/>
      <w:tcPr>
        <w:tcBorders>
          <w:top w:val="double" w:sz="6" w:space="0" w:color="0D76D8" w:themeColor="accent2" w:themeTint="BF"/>
          <w:left w:val="single" w:sz="8" w:space="0" w:color="0D76D8" w:themeColor="accent2" w:themeTint="BF"/>
          <w:bottom w:val="single" w:sz="8" w:space="0" w:color="0D76D8" w:themeColor="accent2" w:themeTint="BF"/>
          <w:right w:val="single" w:sz="8" w:space="0" w:color="0D76D8" w:themeColor="accent2" w:themeTint="BF"/>
          <w:insideH w:val="nil"/>
          <w:insideV w:val="nil"/>
        </w:tcBorders>
      </w:tcPr>
    </w:tblStylePr>
    <w:tblStylePr w:type="firstCol">
      <w:rPr>
        <w:b/>
        <w:bCs/>
      </w:rPr>
    </w:tblStylePr>
    <w:tblStylePr w:type="lastCol">
      <w:rPr>
        <w:b/>
        <w:bCs/>
      </w:rPr>
    </w:tblStylePr>
    <w:tblStylePr w:type="band1Vert">
      <w:tblPr/>
      <w:tcPr>
        <w:shd w:val="clear" w:color="auto" w:fill="A8D2F9" w:themeFill="accent2" w:themeFillTint="3F"/>
      </w:tcPr>
    </w:tblStylePr>
    <w:tblStylePr w:type="band1Horz">
      <w:tblPr/>
      <w:tcPr>
        <w:tcBorders>
          <w:insideH w:val="nil"/>
          <w:insideV w:val="nil"/>
        </w:tcBorders>
        <w:shd w:val="clear" w:color="auto" w:fill="A8D2F9"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locked/>
    <w:rsid w:val="001563B4"/>
    <w:pPr>
      <w:spacing w:after="0" w:line="240" w:lineRule="auto"/>
    </w:pPr>
    <w:tblPr>
      <w:tblStyleRowBandSize w:val="1"/>
      <w:tblStyleColBandSize w:val="1"/>
      <w:tblBorders>
        <w:top w:val="single" w:sz="8" w:space="0" w:color="98A2A6" w:themeColor="accent3" w:themeTint="BF"/>
        <w:left w:val="single" w:sz="8" w:space="0" w:color="98A2A6" w:themeColor="accent3" w:themeTint="BF"/>
        <w:bottom w:val="single" w:sz="8" w:space="0" w:color="98A2A6" w:themeColor="accent3" w:themeTint="BF"/>
        <w:right w:val="single" w:sz="8" w:space="0" w:color="98A2A6" w:themeColor="accent3" w:themeTint="BF"/>
        <w:insideH w:val="single" w:sz="8" w:space="0" w:color="98A2A6" w:themeColor="accent3" w:themeTint="BF"/>
      </w:tblBorders>
    </w:tblPr>
    <w:tblStylePr w:type="firstRow">
      <w:pPr>
        <w:spacing w:before="0" w:after="0" w:line="240" w:lineRule="auto"/>
      </w:pPr>
      <w:rPr>
        <w:b/>
        <w:bCs/>
        <w:color w:val="FFFFFF" w:themeColor="background1"/>
      </w:rPr>
      <w:tblPr/>
      <w:tcPr>
        <w:tcBorders>
          <w:top w:val="single" w:sz="8" w:space="0" w:color="98A2A6" w:themeColor="accent3" w:themeTint="BF"/>
          <w:left w:val="single" w:sz="8" w:space="0" w:color="98A2A6" w:themeColor="accent3" w:themeTint="BF"/>
          <w:bottom w:val="single" w:sz="8" w:space="0" w:color="98A2A6" w:themeColor="accent3" w:themeTint="BF"/>
          <w:right w:val="single" w:sz="8" w:space="0" w:color="98A2A6" w:themeColor="accent3" w:themeTint="BF"/>
          <w:insideH w:val="nil"/>
          <w:insideV w:val="nil"/>
        </w:tcBorders>
        <w:shd w:val="clear" w:color="auto" w:fill="768489" w:themeFill="accent3"/>
      </w:tcPr>
    </w:tblStylePr>
    <w:tblStylePr w:type="lastRow">
      <w:pPr>
        <w:spacing w:before="0" w:after="0" w:line="240" w:lineRule="auto"/>
      </w:pPr>
      <w:rPr>
        <w:b/>
        <w:bCs/>
      </w:rPr>
      <w:tblPr/>
      <w:tcPr>
        <w:tcBorders>
          <w:top w:val="double" w:sz="6" w:space="0" w:color="98A2A6" w:themeColor="accent3" w:themeTint="BF"/>
          <w:left w:val="single" w:sz="8" w:space="0" w:color="98A2A6" w:themeColor="accent3" w:themeTint="BF"/>
          <w:bottom w:val="single" w:sz="8" w:space="0" w:color="98A2A6" w:themeColor="accent3" w:themeTint="BF"/>
          <w:right w:val="single" w:sz="8" w:space="0" w:color="98A2A6" w:themeColor="accent3" w:themeTint="BF"/>
          <w:insideH w:val="nil"/>
          <w:insideV w:val="nil"/>
        </w:tcBorders>
      </w:tcPr>
    </w:tblStylePr>
    <w:tblStylePr w:type="firstCol">
      <w:rPr>
        <w:b/>
        <w:bCs/>
      </w:rPr>
    </w:tblStylePr>
    <w:tblStylePr w:type="lastCol">
      <w:rPr>
        <w:b/>
        <w:bCs/>
      </w:rPr>
    </w:tblStylePr>
    <w:tblStylePr w:type="band1Vert">
      <w:tblPr/>
      <w:tcPr>
        <w:shd w:val="clear" w:color="auto" w:fill="DDE0E2" w:themeFill="accent3" w:themeFillTint="3F"/>
      </w:tcPr>
    </w:tblStylePr>
    <w:tblStylePr w:type="band1Horz">
      <w:tblPr/>
      <w:tcPr>
        <w:tcBorders>
          <w:insideH w:val="nil"/>
          <w:insideV w:val="nil"/>
        </w:tcBorders>
        <w:shd w:val="clear" w:color="auto" w:fill="DDE0E2"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locked/>
    <w:rsid w:val="001563B4"/>
    <w:pPr>
      <w:spacing w:after="0" w:line="240" w:lineRule="auto"/>
    </w:pPr>
    <w:tblPr>
      <w:tblStyleRowBandSize w:val="1"/>
      <w:tblStyleColBandSize w:val="1"/>
      <w:tblBorders>
        <w:top w:val="single" w:sz="8" w:space="0" w:color="7BCCCC" w:themeColor="accent4" w:themeTint="BF"/>
        <w:left w:val="single" w:sz="8" w:space="0" w:color="7BCCCC" w:themeColor="accent4" w:themeTint="BF"/>
        <w:bottom w:val="single" w:sz="8" w:space="0" w:color="7BCCCC" w:themeColor="accent4" w:themeTint="BF"/>
        <w:right w:val="single" w:sz="8" w:space="0" w:color="7BCCCC" w:themeColor="accent4" w:themeTint="BF"/>
        <w:insideH w:val="single" w:sz="8" w:space="0" w:color="7BCCCC" w:themeColor="accent4" w:themeTint="BF"/>
      </w:tblBorders>
    </w:tblPr>
    <w:tblStylePr w:type="firstRow">
      <w:pPr>
        <w:spacing w:before="0" w:after="0" w:line="240" w:lineRule="auto"/>
      </w:pPr>
      <w:rPr>
        <w:b/>
        <w:bCs/>
        <w:color w:val="FFFFFF" w:themeColor="background1"/>
      </w:rPr>
      <w:tblPr/>
      <w:tcPr>
        <w:tcBorders>
          <w:top w:val="single" w:sz="8" w:space="0" w:color="7BCCCC" w:themeColor="accent4" w:themeTint="BF"/>
          <w:left w:val="single" w:sz="8" w:space="0" w:color="7BCCCC" w:themeColor="accent4" w:themeTint="BF"/>
          <w:bottom w:val="single" w:sz="8" w:space="0" w:color="7BCCCC" w:themeColor="accent4" w:themeTint="BF"/>
          <w:right w:val="single" w:sz="8" w:space="0" w:color="7BCCCC" w:themeColor="accent4" w:themeTint="BF"/>
          <w:insideH w:val="nil"/>
          <w:insideV w:val="nil"/>
        </w:tcBorders>
        <w:shd w:val="clear" w:color="auto" w:fill="50BBBB" w:themeFill="accent4"/>
      </w:tcPr>
    </w:tblStylePr>
    <w:tblStylePr w:type="lastRow">
      <w:pPr>
        <w:spacing w:before="0" w:after="0" w:line="240" w:lineRule="auto"/>
      </w:pPr>
      <w:rPr>
        <w:b/>
        <w:bCs/>
      </w:rPr>
      <w:tblPr/>
      <w:tcPr>
        <w:tcBorders>
          <w:top w:val="double" w:sz="6" w:space="0" w:color="7BCCCC" w:themeColor="accent4" w:themeTint="BF"/>
          <w:left w:val="single" w:sz="8" w:space="0" w:color="7BCCCC" w:themeColor="accent4" w:themeTint="BF"/>
          <w:bottom w:val="single" w:sz="8" w:space="0" w:color="7BCCCC" w:themeColor="accent4" w:themeTint="BF"/>
          <w:right w:val="single" w:sz="8" w:space="0" w:color="7BCCCC" w:themeColor="accent4" w:themeTint="BF"/>
          <w:insideH w:val="nil"/>
          <w:insideV w:val="nil"/>
        </w:tcBorders>
      </w:tcPr>
    </w:tblStylePr>
    <w:tblStylePr w:type="firstCol">
      <w:rPr>
        <w:b/>
        <w:bCs/>
      </w:rPr>
    </w:tblStylePr>
    <w:tblStylePr w:type="lastCol">
      <w:rPr>
        <w:b/>
        <w:bCs/>
      </w:rPr>
    </w:tblStylePr>
    <w:tblStylePr w:type="band1Vert">
      <w:tblPr/>
      <w:tcPr>
        <w:shd w:val="clear" w:color="auto" w:fill="D3EEEE" w:themeFill="accent4" w:themeFillTint="3F"/>
      </w:tcPr>
    </w:tblStylePr>
    <w:tblStylePr w:type="band1Horz">
      <w:tblPr/>
      <w:tcPr>
        <w:tcBorders>
          <w:insideH w:val="nil"/>
          <w:insideV w:val="nil"/>
        </w:tcBorders>
        <w:shd w:val="clear" w:color="auto" w:fill="D3EEEE"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locked/>
    <w:rsid w:val="001563B4"/>
    <w:pPr>
      <w:spacing w:after="0" w:line="240" w:lineRule="auto"/>
    </w:pPr>
    <w:tblPr>
      <w:tblStyleRowBandSize w:val="1"/>
      <w:tblStyleColBandSize w:val="1"/>
      <w:tblBorders>
        <w:top w:val="single" w:sz="8" w:space="0" w:color="04FF75" w:themeColor="accent5" w:themeTint="BF"/>
        <w:left w:val="single" w:sz="8" w:space="0" w:color="04FF75" w:themeColor="accent5" w:themeTint="BF"/>
        <w:bottom w:val="single" w:sz="8" w:space="0" w:color="04FF75" w:themeColor="accent5" w:themeTint="BF"/>
        <w:right w:val="single" w:sz="8" w:space="0" w:color="04FF75" w:themeColor="accent5" w:themeTint="BF"/>
        <w:insideH w:val="single" w:sz="8" w:space="0" w:color="04FF75" w:themeColor="accent5" w:themeTint="BF"/>
      </w:tblBorders>
    </w:tblPr>
    <w:tblStylePr w:type="firstRow">
      <w:pPr>
        <w:spacing w:before="0" w:after="0" w:line="240" w:lineRule="auto"/>
      </w:pPr>
      <w:rPr>
        <w:b/>
        <w:bCs/>
        <w:color w:val="FFFFFF" w:themeColor="background1"/>
      </w:rPr>
      <w:tblPr/>
      <w:tcPr>
        <w:tcBorders>
          <w:top w:val="single" w:sz="8" w:space="0" w:color="04FF75" w:themeColor="accent5" w:themeTint="BF"/>
          <w:left w:val="single" w:sz="8" w:space="0" w:color="04FF75" w:themeColor="accent5" w:themeTint="BF"/>
          <w:bottom w:val="single" w:sz="8" w:space="0" w:color="04FF75" w:themeColor="accent5" w:themeTint="BF"/>
          <w:right w:val="single" w:sz="8" w:space="0" w:color="04FF75" w:themeColor="accent5" w:themeTint="BF"/>
          <w:insideH w:val="nil"/>
          <w:insideV w:val="nil"/>
        </w:tcBorders>
        <w:shd w:val="clear" w:color="auto" w:fill="00B050" w:themeFill="accent5"/>
      </w:tcPr>
    </w:tblStylePr>
    <w:tblStylePr w:type="lastRow">
      <w:pPr>
        <w:spacing w:before="0" w:after="0" w:line="240" w:lineRule="auto"/>
      </w:pPr>
      <w:rPr>
        <w:b/>
        <w:bCs/>
      </w:rPr>
      <w:tblPr/>
      <w:tcPr>
        <w:tcBorders>
          <w:top w:val="double" w:sz="6" w:space="0" w:color="04FF75" w:themeColor="accent5" w:themeTint="BF"/>
          <w:left w:val="single" w:sz="8" w:space="0" w:color="04FF75" w:themeColor="accent5" w:themeTint="BF"/>
          <w:bottom w:val="single" w:sz="8" w:space="0" w:color="04FF75" w:themeColor="accent5" w:themeTint="BF"/>
          <w:right w:val="single" w:sz="8" w:space="0" w:color="04FF75" w:themeColor="accent5" w:themeTint="BF"/>
          <w:insideH w:val="nil"/>
          <w:insideV w:val="nil"/>
        </w:tcBorders>
      </w:tcPr>
    </w:tblStylePr>
    <w:tblStylePr w:type="firstCol">
      <w:rPr>
        <w:b/>
        <w:bCs/>
      </w:rPr>
    </w:tblStylePr>
    <w:tblStylePr w:type="lastCol">
      <w:rPr>
        <w:b/>
        <w:bCs/>
      </w:rPr>
    </w:tblStylePr>
    <w:tblStylePr w:type="band1Vert">
      <w:tblPr/>
      <w:tcPr>
        <w:shd w:val="clear" w:color="auto" w:fill="ACFFD1" w:themeFill="accent5" w:themeFillTint="3F"/>
      </w:tcPr>
    </w:tblStylePr>
    <w:tblStylePr w:type="band1Horz">
      <w:tblPr/>
      <w:tcPr>
        <w:tcBorders>
          <w:insideH w:val="nil"/>
          <w:insideV w:val="nil"/>
        </w:tcBorders>
        <w:shd w:val="clear" w:color="auto" w:fill="ACFFD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locked/>
    <w:rsid w:val="001563B4"/>
    <w:pPr>
      <w:spacing w:after="0" w:line="240" w:lineRule="auto"/>
    </w:pPr>
    <w:tblPr>
      <w:tblStyleRowBandSize w:val="1"/>
      <w:tblStyleColBandSize w:val="1"/>
      <w:tblBorders>
        <w:top w:val="single" w:sz="8" w:space="0" w:color="A4D7E7" w:themeColor="accent6" w:themeTint="BF"/>
        <w:left w:val="single" w:sz="8" w:space="0" w:color="A4D7E7" w:themeColor="accent6" w:themeTint="BF"/>
        <w:bottom w:val="single" w:sz="8" w:space="0" w:color="A4D7E7" w:themeColor="accent6" w:themeTint="BF"/>
        <w:right w:val="single" w:sz="8" w:space="0" w:color="A4D7E7" w:themeColor="accent6" w:themeTint="BF"/>
        <w:insideH w:val="single" w:sz="8" w:space="0" w:color="A4D7E7" w:themeColor="accent6" w:themeTint="BF"/>
      </w:tblBorders>
    </w:tblPr>
    <w:tblStylePr w:type="firstRow">
      <w:pPr>
        <w:spacing w:before="0" w:after="0" w:line="240" w:lineRule="auto"/>
      </w:pPr>
      <w:rPr>
        <w:b/>
        <w:bCs/>
        <w:color w:val="FFFFFF" w:themeColor="background1"/>
      </w:rPr>
      <w:tblPr/>
      <w:tcPr>
        <w:tcBorders>
          <w:top w:val="single" w:sz="8" w:space="0" w:color="A4D7E7" w:themeColor="accent6" w:themeTint="BF"/>
          <w:left w:val="single" w:sz="8" w:space="0" w:color="A4D7E7" w:themeColor="accent6" w:themeTint="BF"/>
          <w:bottom w:val="single" w:sz="8" w:space="0" w:color="A4D7E7" w:themeColor="accent6" w:themeTint="BF"/>
          <w:right w:val="single" w:sz="8" w:space="0" w:color="A4D7E7" w:themeColor="accent6" w:themeTint="BF"/>
          <w:insideH w:val="nil"/>
          <w:insideV w:val="nil"/>
        </w:tcBorders>
        <w:shd w:val="clear" w:color="auto" w:fill="87CAE0" w:themeFill="accent6"/>
      </w:tcPr>
    </w:tblStylePr>
    <w:tblStylePr w:type="lastRow">
      <w:pPr>
        <w:spacing w:before="0" w:after="0" w:line="240" w:lineRule="auto"/>
      </w:pPr>
      <w:rPr>
        <w:b/>
        <w:bCs/>
      </w:rPr>
      <w:tblPr/>
      <w:tcPr>
        <w:tcBorders>
          <w:top w:val="double" w:sz="6" w:space="0" w:color="A4D7E7" w:themeColor="accent6" w:themeTint="BF"/>
          <w:left w:val="single" w:sz="8" w:space="0" w:color="A4D7E7" w:themeColor="accent6" w:themeTint="BF"/>
          <w:bottom w:val="single" w:sz="8" w:space="0" w:color="A4D7E7" w:themeColor="accent6" w:themeTint="BF"/>
          <w:right w:val="single" w:sz="8" w:space="0" w:color="A4D7E7" w:themeColor="accent6" w:themeTint="BF"/>
          <w:insideH w:val="nil"/>
          <w:insideV w:val="nil"/>
        </w:tcBorders>
      </w:tcPr>
    </w:tblStylePr>
    <w:tblStylePr w:type="firstCol">
      <w:rPr>
        <w:b/>
        <w:bCs/>
      </w:rPr>
    </w:tblStylePr>
    <w:tblStylePr w:type="lastCol">
      <w:rPr>
        <w:b/>
        <w:bCs/>
      </w:rPr>
    </w:tblStylePr>
    <w:tblStylePr w:type="band1Vert">
      <w:tblPr/>
      <w:tcPr>
        <w:shd w:val="clear" w:color="auto" w:fill="E1F1F7" w:themeFill="accent6" w:themeFillTint="3F"/>
      </w:tcPr>
    </w:tblStylePr>
    <w:tblStylePr w:type="band1Horz">
      <w:tblPr/>
      <w:tcPr>
        <w:tcBorders>
          <w:insideH w:val="nil"/>
          <w:insideV w:val="nil"/>
        </w:tcBorders>
        <w:shd w:val="clear" w:color="auto" w:fill="E1F1F7"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locked/>
    <w:rsid w:val="001563B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locked/>
    <w:rsid w:val="001563B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1999B"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1999B" w:themeFill="accent1"/>
      </w:tcPr>
    </w:tblStylePr>
    <w:tblStylePr w:type="lastCol">
      <w:rPr>
        <w:b/>
        <w:bCs/>
        <w:color w:val="FFFFFF" w:themeColor="background1"/>
      </w:rPr>
      <w:tblPr/>
      <w:tcPr>
        <w:tcBorders>
          <w:left w:val="nil"/>
          <w:right w:val="nil"/>
          <w:insideH w:val="nil"/>
          <w:insideV w:val="nil"/>
        </w:tcBorders>
        <w:shd w:val="clear" w:color="auto" w:fill="01999B"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locked/>
    <w:rsid w:val="001563B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84781"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84781" w:themeFill="accent2"/>
      </w:tcPr>
    </w:tblStylePr>
    <w:tblStylePr w:type="lastCol">
      <w:rPr>
        <w:b/>
        <w:bCs/>
        <w:color w:val="FFFFFF" w:themeColor="background1"/>
      </w:rPr>
      <w:tblPr/>
      <w:tcPr>
        <w:tcBorders>
          <w:left w:val="nil"/>
          <w:right w:val="nil"/>
          <w:insideH w:val="nil"/>
          <w:insideV w:val="nil"/>
        </w:tcBorders>
        <w:shd w:val="clear" w:color="auto" w:fill="084781"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locked/>
    <w:rsid w:val="001563B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6848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68489" w:themeFill="accent3"/>
      </w:tcPr>
    </w:tblStylePr>
    <w:tblStylePr w:type="lastCol">
      <w:rPr>
        <w:b/>
        <w:bCs/>
        <w:color w:val="FFFFFF" w:themeColor="background1"/>
      </w:rPr>
      <w:tblPr/>
      <w:tcPr>
        <w:tcBorders>
          <w:left w:val="nil"/>
          <w:right w:val="nil"/>
          <w:insideH w:val="nil"/>
          <w:insideV w:val="nil"/>
        </w:tcBorders>
        <w:shd w:val="clear" w:color="auto" w:fill="76848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locked/>
    <w:rsid w:val="001563B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50BBBB"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50BBBB" w:themeFill="accent4"/>
      </w:tcPr>
    </w:tblStylePr>
    <w:tblStylePr w:type="lastCol">
      <w:rPr>
        <w:b/>
        <w:bCs/>
        <w:color w:val="FFFFFF" w:themeColor="background1"/>
      </w:rPr>
      <w:tblPr/>
      <w:tcPr>
        <w:tcBorders>
          <w:left w:val="nil"/>
          <w:right w:val="nil"/>
          <w:insideH w:val="nil"/>
          <w:insideV w:val="nil"/>
        </w:tcBorders>
        <w:shd w:val="clear" w:color="auto" w:fill="50BBBB"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locked/>
    <w:rsid w:val="001563B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050"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050" w:themeFill="accent5"/>
      </w:tcPr>
    </w:tblStylePr>
    <w:tblStylePr w:type="lastCol">
      <w:rPr>
        <w:b/>
        <w:bCs/>
        <w:color w:val="FFFFFF" w:themeColor="background1"/>
      </w:rPr>
      <w:tblPr/>
      <w:tcPr>
        <w:tcBorders>
          <w:left w:val="nil"/>
          <w:right w:val="nil"/>
          <w:insideH w:val="nil"/>
          <w:insideV w:val="nil"/>
        </w:tcBorders>
        <w:shd w:val="clear" w:color="auto" w:fill="00B050"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locked/>
    <w:rsid w:val="001563B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7CAE0"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7CAE0" w:themeFill="accent6"/>
      </w:tcPr>
    </w:tblStylePr>
    <w:tblStylePr w:type="lastCol">
      <w:rPr>
        <w:b/>
        <w:bCs/>
        <w:color w:val="FFFFFF" w:themeColor="background1"/>
      </w:rPr>
      <w:tblPr/>
      <w:tcPr>
        <w:tcBorders>
          <w:left w:val="nil"/>
          <w:right w:val="nil"/>
          <w:insideH w:val="nil"/>
          <w:insideV w:val="nil"/>
        </w:tcBorders>
        <w:shd w:val="clear" w:color="auto" w:fill="87CAE0"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paragraph" w:styleId="MessageHeader">
    <w:name w:val="Message Header"/>
    <w:basedOn w:val="Normal"/>
    <w:link w:val="MessageHeaderChar"/>
    <w:uiPriority w:val="99"/>
    <w:semiHidden/>
    <w:unhideWhenUsed/>
    <w:locked/>
    <w:rsid w:val="001563B4"/>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rPr>
  </w:style>
  <w:style w:type="character" w:customStyle="1" w:styleId="MessageHeaderChar">
    <w:name w:val="Message Header Char"/>
    <w:basedOn w:val="DefaultParagraphFont"/>
    <w:link w:val="MessageHeader"/>
    <w:uiPriority w:val="99"/>
    <w:semiHidden/>
    <w:rsid w:val="001563B4"/>
    <w:rPr>
      <w:rFonts w:asciiTheme="majorHAnsi" w:eastAsiaTheme="majorEastAsia" w:hAnsiTheme="majorHAnsi" w:cstheme="majorBidi"/>
      <w:shd w:val="pct20" w:color="auto" w:fill="auto"/>
    </w:rPr>
  </w:style>
  <w:style w:type="paragraph" w:styleId="NoSpacing">
    <w:name w:val="No Spacing"/>
    <w:aliases w:val="Signing Officer"/>
    <w:uiPriority w:val="1"/>
    <w:qFormat/>
    <w:rsid w:val="001563B4"/>
    <w:pPr>
      <w:spacing w:before="0" w:after="0" w:line="240" w:lineRule="auto"/>
    </w:pPr>
  </w:style>
  <w:style w:type="paragraph" w:styleId="NormalWeb">
    <w:name w:val="Normal (Web)"/>
    <w:basedOn w:val="Normal"/>
    <w:uiPriority w:val="99"/>
    <w:semiHidden/>
    <w:unhideWhenUsed/>
    <w:locked/>
    <w:rsid w:val="001563B4"/>
    <w:rPr>
      <w:rFonts w:ascii="Times New Roman" w:hAnsi="Times New Roman" w:cs="Times New Roman"/>
    </w:rPr>
  </w:style>
  <w:style w:type="paragraph" w:styleId="NormalIndent">
    <w:name w:val="Normal Indent"/>
    <w:basedOn w:val="Normal"/>
    <w:uiPriority w:val="99"/>
    <w:semiHidden/>
    <w:unhideWhenUsed/>
    <w:locked/>
    <w:rsid w:val="001563B4"/>
    <w:pPr>
      <w:ind w:left="720"/>
    </w:pPr>
  </w:style>
  <w:style w:type="paragraph" w:styleId="NoteHeading">
    <w:name w:val="Note Heading"/>
    <w:basedOn w:val="Normal"/>
    <w:next w:val="Normal"/>
    <w:link w:val="NoteHeadingChar"/>
    <w:uiPriority w:val="99"/>
    <w:semiHidden/>
    <w:unhideWhenUsed/>
    <w:locked/>
    <w:rsid w:val="001563B4"/>
    <w:pPr>
      <w:spacing w:after="0" w:line="240" w:lineRule="auto"/>
    </w:pPr>
  </w:style>
  <w:style w:type="character" w:customStyle="1" w:styleId="NoteHeadingChar">
    <w:name w:val="Note Heading Char"/>
    <w:basedOn w:val="DefaultParagraphFont"/>
    <w:link w:val="NoteHeading"/>
    <w:uiPriority w:val="99"/>
    <w:semiHidden/>
    <w:rsid w:val="001563B4"/>
  </w:style>
  <w:style w:type="character" w:styleId="PageNumber">
    <w:name w:val="page number"/>
    <w:basedOn w:val="DefaultParagraphFont"/>
    <w:uiPriority w:val="99"/>
    <w:semiHidden/>
    <w:unhideWhenUsed/>
    <w:locked/>
    <w:rsid w:val="001563B4"/>
    <w:rPr>
      <w:noProof w:val="0"/>
      <w:lang w:val="en-AU"/>
    </w:rPr>
  </w:style>
  <w:style w:type="paragraph" w:styleId="PlainText">
    <w:name w:val="Plain Text"/>
    <w:basedOn w:val="Normal"/>
    <w:link w:val="PlainTextChar"/>
    <w:uiPriority w:val="99"/>
    <w:semiHidden/>
    <w:unhideWhenUsed/>
    <w:locked/>
    <w:rsid w:val="001563B4"/>
    <w:pPr>
      <w:spacing w:after="0" w:line="240" w:lineRule="auto"/>
    </w:pPr>
    <w:rPr>
      <w:rFonts w:ascii="Consolas" w:hAnsi="Consolas"/>
      <w:sz w:val="21"/>
      <w:szCs w:val="21"/>
    </w:rPr>
  </w:style>
  <w:style w:type="character" w:customStyle="1" w:styleId="PlainTextChar">
    <w:name w:val="Plain Text Char"/>
    <w:basedOn w:val="DefaultParagraphFont"/>
    <w:link w:val="PlainText"/>
    <w:uiPriority w:val="99"/>
    <w:semiHidden/>
    <w:rsid w:val="001563B4"/>
    <w:rPr>
      <w:rFonts w:ascii="Consolas" w:hAnsi="Consolas"/>
      <w:sz w:val="21"/>
      <w:szCs w:val="21"/>
    </w:rPr>
  </w:style>
  <w:style w:type="paragraph" w:styleId="Quote">
    <w:name w:val="Quote"/>
    <w:basedOn w:val="Normal"/>
    <w:next w:val="Normal"/>
    <w:link w:val="QuoteChar"/>
    <w:uiPriority w:val="29"/>
    <w:semiHidden/>
    <w:qFormat/>
    <w:locked/>
    <w:rsid w:val="001563B4"/>
    <w:rPr>
      <w:i/>
      <w:iCs/>
    </w:rPr>
  </w:style>
  <w:style w:type="character" w:customStyle="1" w:styleId="QuoteChar">
    <w:name w:val="Quote Char"/>
    <w:basedOn w:val="DefaultParagraphFont"/>
    <w:link w:val="Quote"/>
    <w:uiPriority w:val="29"/>
    <w:semiHidden/>
    <w:rsid w:val="001563B4"/>
    <w:rPr>
      <w:i/>
      <w:iCs/>
    </w:rPr>
  </w:style>
  <w:style w:type="paragraph" w:styleId="Salutation">
    <w:name w:val="Salutation"/>
    <w:basedOn w:val="Normal"/>
    <w:next w:val="Normal"/>
    <w:link w:val="SalutationChar"/>
    <w:uiPriority w:val="99"/>
    <w:semiHidden/>
    <w:unhideWhenUsed/>
    <w:locked/>
    <w:rsid w:val="001563B4"/>
  </w:style>
  <w:style w:type="character" w:customStyle="1" w:styleId="SalutationChar">
    <w:name w:val="Salutation Char"/>
    <w:basedOn w:val="DefaultParagraphFont"/>
    <w:link w:val="Salutation"/>
    <w:uiPriority w:val="99"/>
    <w:semiHidden/>
    <w:rsid w:val="001563B4"/>
  </w:style>
  <w:style w:type="paragraph" w:styleId="Signature">
    <w:name w:val="Signature"/>
    <w:basedOn w:val="Normal"/>
    <w:link w:val="SignatureChar"/>
    <w:uiPriority w:val="99"/>
    <w:semiHidden/>
    <w:unhideWhenUsed/>
    <w:locked/>
    <w:rsid w:val="001563B4"/>
    <w:pPr>
      <w:spacing w:after="0" w:line="240" w:lineRule="auto"/>
      <w:ind w:left="4252"/>
    </w:pPr>
  </w:style>
  <w:style w:type="character" w:customStyle="1" w:styleId="SignatureChar">
    <w:name w:val="Signature Char"/>
    <w:basedOn w:val="DefaultParagraphFont"/>
    <w:link w:val="Signature"/>
    <w:uiPriority w:val="99"/>
    <w:semiHidden/>
    <w:rsid w:val="001563B4"/>
  </w:style>
  <w:style w:type="character" w:styleId="Strong">
    <w:name w:val="Strong"/>
    <w:basedOn w:val="DefaultParagraphFont"/>
    <w:uiPriority w:val="22"/>
    <w:semiHidden/>
    <w:qFormat/>
    <w:locked/>
    <w:rsid w:val="001563B4"/>
    <w:rPr>
      <w:b/>
      <w:bCs/>
      <w:noProof w:val="0"/>
      <w:lang w:val="en-AU"/>
    </w:rPr>
  </w:style>
  <w:style w:type="paragraph" w:styleId="Subtitle">
    <w:name w:val="Subtitle"/>
    <w:basedOn w:val="Normal"/>
    <w:next w:val="Normal"/>
    <w:link w:val="SubtitleChar"/>
    <w:uiPriority w:val="11"/>
    <w:semiHidden/>
    <w:unhideWhenUsed/>
    <w:qFormat/>
    <w:locked/>
    <w:rsid w:val="001563B4"/>
    <w:pPr>
      <w:tabs>
        <w:tab w:val="num" w:pos="357"/>
      </w:tabs>
      <w:ind w:left="357" w:hanging="357"/>
    </w:pPr>
    <w:rPr>
      <w:rFonts w:asciiTheme="majorHAnsi" w:eastAsiaTheme="majorEastAsia" w:hAnsiTheme="majorHAnsi" w:cstheme="majorBidi"/>
      <w:i/>
      <w:iCs/>
      <w:color w:val="01999B" w:themeColor="accent1"/>
      <w:spacing w:val="15"/>
    </w:rPr>
  </w:style>
  <w:style w:type="character" w:customStyle="1" w:styleId="SubtitleChar">
    <w:name w:val="Subtitle Char"/>
    <w:basedOn w:val="DefaultParagraphFont"/>
    <w:link w:val="Subtitle"/>
    <w:uiPriority w:val="11"/>
    <w:semiHidden/>
    <w:rsid w:val="001563B4"/>
    <w:rPr>
      <w:rFonts w:asciiTheme="majorHAnsi" w:eastAsiaTheme="majorEastAsia" w:hAnsiTheme="majorHAnsi" w:cstheme="majorBidi"/>
      <w:i/>
      <w:iCs/>
      <w:color w:val="01999B" w:themeColor="accent1"/>
      <w:spacing w:val="15"/>
    </w:rPr>
  </w:style>
  <w:style w:type="character" w:styleId="SubtleEmphasis">
    <w:name w:val="Subtle Emphasis"/>
    <w:basedOn w:val="DefaultParagraphFont"/>
    <w:uiPriority w:val="19"/>
    <w:semiHidden/>
    <w:qFormat/>
    <w:locked/>
    <w:rsid w:val="001563B4"/>
    <w:rPr>
      <w:i/>
      <w:iCs/>
      <w:noProof w:val="0"/>
      <w:color w:val="808080" w:themeColor="text1" w:themeTint="7F"/>
      <w:lang w:val="en-AU"/>
    </w:rPr>
  </w:style>
  <w:style w:type="character" w:styleId="SubtleReference">
    <w:name w:val="Subtle Reference"/>
    <w:basedOn w:val="DefaultParagraphFont"/>
    <w:uiPriority w:val="31"/>
    <w:semiHidden/>
    <w:qFormat/>
    <w:locked/>
    <w:rsid w:val="001563B4"/>
    <w:rPr>
      <w:smallCaps/>
      <w:noProof w:val="0"/>
      <w:color w:val="084781" w:themeColor="accent2"/>
      <w:u w:val="single"/>
      <w:lang w:val="en-AU"/>
    </w:rPr>
  </w:style>
  <w:style w:type="table" w:styleId="Table3Deffects1">
    <w:name w:val="Table 3D effects 1"/>
    <w:basedOn w:val="TableNormal"/>
    <w:uiPriority w:val="99"/>
    <w:semiHidden/>
    <w:unhideWhenUsed/>
    <w:locked/>
    <w:rsid w:val="001563B4"/>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locked/>
    <w:rsid w:val="001563B4"/>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locked/>
    <w:rsid w:val="001563B4"/>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locked/>
    <w:rsid w:val="001563B4"/>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locked/>
    <w:rsid w:val="001563B4"/>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locked/>
    <w:rsid w:val="001563B4"/>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locked/>
    <w:rsid w:val="001563B4"/>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urful1">
    <w:name w:val="Table Colorful 1"/>
    <w:basedOn w:val="TableNormal"/>
    <w:uiPriority w:val="99"/>
    <w:semiHidden/>
    <w:unhideWhenUsed/>
    <w:locked/>
    <w:rsid w:val="001563B4"/>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urful2">
    <w:name w:val="Table Colorful 2"/>
    <w:basedOn w:val="TableNormal"/>
    <w:uiPriority w:val="99"/>
    <w:semiHidden/>
    <w:unhideWhenUsed/>
    <w:locked/>
    <w:rsid w:val="001563B4"/>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urful3">
    <w:name w:val="Table Colorful 3"/>
    <w:basedOn w:val="TableNormal"/>
    <w:uiPriority w:val="99"/>
    <w:semiHidden/>
    <w:unhideWhenUsed/>
    <w:locked/>
    <w:rsid w:val="001563B4"/>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locked/>
    <w:rsid w:val="001563B4"/>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locked/>
    <w:rsid w:val="001563B4"/>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locked/>
    <w:rsid w:val="001563B4"/>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locked/>
    <w:rsid w:val="001563B4"/>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locked/>
    <w:rsid w:val="001563B4"/>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locked/>
    <w:rsid w:val="001563B4"/>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locked/>
    <w:rsid w:val="001563B4"/>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uiPriority w:val="99"/>
    <w:semiHidden/>
    <w:unhideWhenUsed/>
    <w:locked/>
    <w:rsid w:val="001563B4"/>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locked/>
    <w:rsid w:val="001563B4"/>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locked/>
    <w:rsid w:val="001563B4"/>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locked/>
    <w:rsid w:val="001563B4"/>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locked/>
    <w:rsid w:val="001563B4"/>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locked/>
    <w:rsid w:val="001563B4"/>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locked/>
    <w:rsid w:val="001563B4"/>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locked/>
    <w:rsid w:val="001563B4"/>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uiPriority w:val="99"/>
    <w:semiHidden/>
    <w:unhideWhenUsed/>
    <w:locked/>
    <w:rsid w:val="001563B4"/>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locked/>
    <w:rsid w:val="001563B4"/>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locked/>
    <w:rsid w:val="001563B4"/>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locked/>
    <w:rsid w:val="001563B4"/>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locked/>
    <w:rsid w:val="001563B4"/>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locked/>
    <w:rsid w:val="001563B4"/>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locked/>
    <w:rsid w:val="001563B4"/>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locked/>
    <w:rsid w:val="001563B4"/>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locked/>
    <w:rsid w:val="001563B4"/>
    <w:pPr>
      <w:spacing w:after="0"/>
      <w:ind w:left="190" w:hanging="190"/>
    </w:pPr>
  </w:style>
  <w:style w:type="paragraph" w:styleId="TableofFigures">
    <w:name w:val="table of figures"/>
    <w:basedOn w:val="Normal"/>
    <w:next w:val="Normal"/>
    <w:uiPriority w:val="99"/>
    <w:semiHidden/>
    <w:unhideWhenUsed/>
    <w:locked/>
    <w:rsid w:val="001563B4"/>
    <w:pPr>
      <w:spacing w:after="0"/>
    </w:pPr>
  </w:style>
  <w:style w:type="table" w:styleId="TableProfessional">
    <w:name w:val="Table Professional"/>
    <w:basedOn w:val="TableNormal"/>
    <w:uiPriority w:val="99"/>
    <w:semiHidden/>
    <w:unhideWhenUsed/>
    <w:locked/>
    <w:rsid w:val="001563B4"/>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locked/>
    <w:rsid w:val="001563B4"/>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locked/>
    <w:rsid w:val="001563B4"/>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locked/>
    <w:rsid w:val="001563B4"/>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locked/>
    <w:rsid w:val="001563B4"/>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locked/>
    <w:rsid w:val="001563B4"/>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locked/>
    <w:rsid w:val="001563B4"/>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locked/>
    <w:rsid w:val="001563B4"/>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locked/>
    <w:rsid w:val="001563B4"/>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locked/>
    <w:rsid w:val="001563B4"/>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AHeading">
    <w:name w:val="toa heading"/>
    <w:basedOn w:val="Normal"/>
    <w:next w:val="Normal"/>
    <w:uiPriority w:val="99"/>
    <w:semiHidden/>
    <w:unhideWhenUsed/>
    <w:locked/>
    <w:rsid w:val="001563B4"/>
    <w:rPr>
      <w:rFonts w:asciiTheme="majorHAnsi" w:eastAsiaTheme="majorEastAsia" w:hAnsiTheme="majorHAnsi" w:cstheme="majorBidi"/>
      <w:b/>
      <w:bCs/>
    </w:rPr>
  </w:style>
  <w:style w:type="paragraph" w:styleId="TOC2">
    <w:name w:val="toc 2"/>
    <w:basedOn w:val="Normal"/>
    <w:next w:val="Normal"/>
    <w:autoRedefine/>
    <w:uiPriority w:val="39"/>
    <w:rsid w:val="001563B4"/>
    <w:pPr>
      <w:tabs>
        <w:tab w:val="left" w:pos="720"/>
        <w:tab w:val="right" w:leader="dot" w:pos="14572"/>
      </w:tabs>
      <w:spacing w:before="0" w:after="0"/>
      <w:ind w:left="1440" w:hanging="720"/>
    </w:pPr>
  </w:style>
  <w:style w:type="paragraph" w:styleId="TOC3">
    <w:name w:val="toc 3"/>
    <w:basedOn w:val="Normal"/>
    <w:next w:val="Normal"/>
    <w:autoRedefine/>
    <w:uiPriority w:val="39"/>
    <w:rsid w:val="001563B4"/>
    <w:pPr>
      <w:tabs>
        <w:tab w:val="left" w:pos="720"/>
        <w:tab w:val="left" w:pos="2156"/>
        <w:tab w:val="right" w:leader="dot" w:pos="14572"/>
      </w:tabs>
      <w:spacing w:before="0" w:after="0"/>
      <w:ind w:left="2155" w:hanging="720"/>
    </w:pPr>
  </w:style>
  <w:style w:type="paragraph" w:styleId="TOC4">
    <w:name w:val="toc 4"/>
    <w:basedOn w:val="Normal"/>
    <w:next w:val="Normal"/>
    <w:autoRedefine/>
    <w:uiPriority w:val="39"/>
    <w:rsid w:val="001563B4"/>
    <w:pPr>
      <w:tabs>
        <w:tab w:val="right" w:leader="dot" w:pos="14572"/>
      </w:tabs>
      <w:spacing w:before="0" w:after="0"/>
      <w:ind w:left="2155"/>
    </w:pPr>
  </w:style>
  <w:style w:type="paragraph" w:styleId="TOC5">
    <w:name w:val="toc 5"/>
    <w:basedOn w:val="Normal"/>
    <w:next w:val="Normal"/>
    <w:autoRedefine/>
    <w:uiPriority w:val="39"/>
    <w:rsid w:val="001563B4"/>
    <w:pPr>
      <w:tabs>
        <w:tab w:val="right" w:leader="dot" w:pos="14572"/>
      </w:tabs>
      <w:spacing w:before="0" w:after="0"/>
    </w:pPr>
  </w:style>
  <w:style w:type="paragraph" w:styleId="TOC6">
    <w:name w:val="toc 6"/>
    <w:basedOn w:val="Normal"/>
    <w:next w:val="Normal"/>
    <w:autoRedefine/>
    <w:uiPriority w:val="39"/>
    <w:rsid w:val="001563B4"/>
    <w:pPr>
      <w:tabs>
        <w:tab w:val="right" w:leader="dot" w:pos="14572"/>
      </w:tabs>
      <w:spacing w:before="0" w:after="0"/>
      <w:ind w:left="720"/>
    </w:pPr>
  </w:style>
  <w:style w:type="paragraph" w:styleId="TOC7">
    <w:name w:val="toc 7"/>
    <w:basedOn w:val="Normal"/>
    <w:next w:val="Normal"/>
    <w:autoRedefine/>
    <w:uiPriority w:val="39"/>
    <w:rsid w:val="001563B4"/>
    <w:pPr>
      <w:tabs>
        <w:tab w:val="right" w:leader="dot" w:pos="14572"/>
      </w:tabs>
      <w:spacing w:before="0" w:after="0"/>
      <w:ind w:left="1435"/>
    </w:pPr>
  </w:style>
  <w:style w:type="paragraph" w:styleId="TOC8">
    <w:name w:val="toc 8"/>
    <w:basedOn w:val="Normal"/>
    <w:next w:val="Normal"/>
    <w:autoRedefine/>
    <w:uiPriority w:val="39"/>
    <w:semiHidden/>
    <w:unhideWhenUsed/>
    <w:locked/>
    <w:rsid w:val="001563B4"/>
    <w:pPr>
      <w:spacing w:after="100"/>
      <w:ind w:left="1330"/>
    </w:pPr>
  </w:style>
  <w:style w:type="paragraph" w:styleId="TOC9">
    <w:name w:val="toc 9"/>
    <w:basedOn w:val="Normal"/>
    <w:next w:val="Normal"/>
    <w:autoRedefine/>
    <w:uiPriority w:val="39"/>
    <w:semiHidden/>
    <w:unhideWhenUsed/>
    <w:locked/>
    <w:rsid w:val="001563B4"/>
    <w:pPr>
      <w:spacing w:after="100"/>
      <w:ind w:left="1520"/>
    </w:pPr>
  </w:style>
  <w:style w:type="numbering" w:styleId="111111">
    <w:name w:val="Outline List 2"/>
    <w:basedOn w:val="NoList"/>
    <w:uiPriority w:val="99"/>
    <w:semiHidden/>
    <w:unhideWhenUsed/>
    <w:locked/>
    <w:rsid w:val="001563B4"/>
    <w:pPr>
      <w:numPr>
        <w:numId w:val="6"/>
      </w:numPr>
    </w:pPr>
  </w:style>
  <w:style w:type="paragraph" w:customStyle="1" w:styleId="Introduction">
    <w:name w:val="Introduction"/>
    <w:basedOn w:val="Normal"/>
    <w:uiPriority w:val="11"/>
    <w:semiHidden/>
    <w:qFormat/>
    <w:locked/>
    <w:rsid w:val="001563B4"/>
    <w:rPr>
      <w:b/>
      <w:color w:val="000000" w:themeColor="text1"/>
    </w:rPr>
  </w:style>
  <w:style w:type="table" w:styleId="TableGridLight">
    <w:name w:val="Grid Table Light"/>
    <w:basedOn w:val="TableNormal"/>
    <w:uiPriority w:val="40"/>
    <w:locked/>
    <w:rsid w:val="001563B4"/>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numbering" w:customStyle="1" w:styleId="AppendixList">
    <w:name w:val="Appendix List"/>
    <w:uiPriority w:val="99"/>
    <w:rsid w:val="001563B4"/>
    <w:pPr>
      <w:numPr>
        <w:numId w:val="35"/>
      </w:numPr>
    </w:pPr>
  </w:style>
  <w:style w:type="paragraph" w:customStyle="1" w:styleId="AppendixHeading">
    <w:name w:val="Appendix Heading"/>
    <w:basedOn w:val="Heading1"/>
    <w:next w:val="Normal"/>
    <w:uiPriority w:val="10"/>
    <w:qFormat/>
    <w:rsid w:val="001563B4"/>
    <w:pPr>
      <w:numPr>
        <w:numId w:val="9"/>
      </w:numPr>
    </w:pPr>
  </w:style>
  <w:style w:type="paragraph" w:customStyle="1" w:styleId="AppendixSubHeading">
    <w:name w:val="Appendix Sub Heading"/>
    <w:basedOn w:val="Heading2"/>
    <w:next w:val="Normal"/>
    <w:uiPriority w:val="10"/>
    <w:qFormat/>
    <w:rsid w:val="001563B4"/>
    <w:pPr>
      <w:numPr>
        <w:numId w:val="9"/>
      </w:numPr>
    </w:pPr>
  </w:style>
  <w:style w:type="paragraph" w:customStyle="1" w:styleId="Heading1NoNumber">
    <w:name w:val="Heading 1 No Number"/>
    <w:basedOn w:val="Heading1"/>
    <w:next w:val="Normal"/>
    <w:uiPriority w:val="9"/>
    <w:qFormat/>
    <w:rsid w:val="001563B4"/>
    <w:pPr>
      <w:numPr>
        <w:numId w:val="0"/>
      </w:numPr>
    </w:pPr>
  </w:style>
  <w:style w:type="paragraph" w:customStyle="1" w:styleId="Heading2NoNumber">
    <w:name w:val="Heading 2 No Number"/>
    <w:basedOn w:val="Heading2"/>
    <w:next w:val="Normal"/>
    <w:uiPriority w:val="9"/>
    <w:qFormat/>
    <w:rsid w:val="001563B4"/>
    <w:pPr>
      <w:numPr>
        <w:ilvl w:val="0"/>
        <w:numId w:val="0"/>
      </w:numPr>
    </w:pPr>
  </w:style>
  <w:style w:type="paragraph" w:customStyle="1" w:styleId="Heading3NoNumber">
    <w:name w:val="Heading 3 No Number"/>
    <w:basedOn w:val="Heading3"/>
    <w:next w:val="Normal"/>
    <w:uiPriority w:val="9"/>
    <w:qFormat/>
    <w:rsid w:val="001563B4"/>
    <w:pPr>
      <w:numPr>
        <w:ilvl w:val="0"/>
        <w:numId w:val="0"/>
      </w:numPr>
    </w:pPr>
  </w:style>
  <w:style w:type="paragraph" w:customStyle="1" w:styleId="Heading4NoNumber">
    <w:name w:val="Heading 4 No Number"/>
    <w:basedOn w:val="Heading4"/>
    <w:next w:val="Normal"/>
    <w:uiPriority w:val="9"/>
    <w:semiHidden/>
    <w:qFormat/>
    <w:rsid w:val="001563B4"/>
  </w:style>
  <w:style w:type="numbering" w:customStyle="1" w:styleId="BulletList">
    <w:name w:val="Bullet List"/>
    <w:uiPriority w:val="99"/>
    <w:locked/>
    <w:rsid w:val="001563B4"/>
    <w:pPr>
      <w:numPr>
        <w:numId w:val="10"/>
      </w:numPr>
    </w:pPr>
  </w:style>
  <w:style w:type="paragraph" w:customStyle="1" w:styleId="HeaderTitle">
    <w:name w:val="Header Title"/>
    <w:basedOn w:val="Normal"/>
    <w:next w:val="Normal"/>
    <w:uiPriority w:val="33"/>
    <w:rsid w:val="001563B4"/>
    <w:pPr>
      <w:keepNext/>
      <w:keepLines/>
      <w:pBdr>
        <w:bottom w:val="single" w:sz="4" w:space="0" w:color="000000" w:themeColor="text1"/>
      </w:pBdr>
      <w:spacing w:before="240" w:after="240"/>
    </w:pPr>
    <w:rPr>
      <w:b/>
      <w:color w:val="87CAE0" w:themeColor="background2"/>
      <w:sz w:val="36"/>
    </w:rPr>
  </w:style>
  <w:style w:type="table" w:customStyle="1" w:styleId="NoBorder">
    <w:name w:val="No Border"/>
    <w:basedOn w:val="TableNormal"/>
    <w:uiPriority w:val="99"/>
    <w:rsid w:val="001563B4"/>
    <w:pPr>
      <w:spacing w:before="0" w:after="0" w:line="240" w:lineRule="auto"/>
      <w:jc w:val="right"/>
    </w:pPr>
    <w:tblPr>
      <w:tblCellMar>
        <w:left w:w="0" w:type="dxa"/>
        <w:right w:w="0" w:type="dxa"/>
      </w:tblCellMar>
    </w:tblPr>
    <w:tcPr>
      <w:vAlign w:val="center"/>
    </w:tcPr>
    <w:tblStylePr w:type="firstRow">
      <w:pPr>
        <w:jc w:val="right"/>
      </w:pPr>
      <w:rPr>
        <w:b w:val="0"/>
        <w:color w:val="000000" w:themeColor="text1"/>
        <w:sz w:val="22"/>
      </w:rPr>
    </w:tblStylePr>
  </w:style>
  <w:style w:type="character" w:customStyle="1" w:styleId="Titlefollower">
    <w:name w:val="Title (follower)"/>
    <w:basedOn w:val="DefaultParagraphFont"/>
    <w:uiPriority w:val="34"/>
    <w:rsid w:val="001563B4"/>
    <w:rPr>
      <w:color w:val="084781" w:themeColor="text2"/>
    </w:rPr>
  </w:style>
  <w:style w:type="paragraph" w:customStyle="1" w:styleId="DocumentTitle">
    <w:name w:val="Document Title"/>
    <w:basedOn w:val="Normal"/>
    <w:autoRedefine/>
    <w:uiPriority w:val="34"/>
    <w:rsid w:val="001563B4"/>
    <w:pPr>
      <w:spacing w:after="0"/>
    </w:pPr>
    <w:rPr>
      <w:b/>
      <w:color w:val="6B6E71"/>
      <w:sz w:val="36"/>
    </w:rPr>
  </w:style>
  <w:style w:type="character" w:customStyle="1" w:styleId="DocTypeinBodyChar">
    <w:name w:val="DocTypeinBody Char"/>
    <w:basedOn w:val="DefaultParagraphFont"/>
    <w:link w:val="DocTypeinBody"/>
    <w:uiPriority w:val="34"/>
    <w:rsid w:val="001563B4"/>
    <w:rPr>
      <w:color w:val="FFFFFF" w:themeColor="background1"/>
      <w:sz w:val="18"/>
    </w:rPr>
  </w:style>
  <w:style w:type="table" w:customStyle="1" w:styleId="TableGrid20">
    <w:name w:val="Table Grid2"/>
    <w:basedOn w:val="TableNormal"/>
    <w:next w:val="TableGrid"/>
    <w:uiPriority w:val="59"/>
    <w:rsid w:val="001563B4"/>
    <w:pPr>
      <w:spacing w:before="0" w:after="0" w:line="240" w:lineRule="auto"/>
    </w:pPr>
    <w:rPr>
      <w:rFonts w:asciiTheme="minorHAnsi" w:hAnsiTheme="minorHAnsi"/>
      <w:color w:val="auto"/>
    </w:rPr>
    <w:tblPr>
      <w:tblBorders>
        <w:top w:val="single" w:sz="4" w:space="0" w:color="6D6E72"/>
        <w:left w:val="single" w:sz="4" w:space="0" w:color="6D6E72"/>
        <w:bottom w:val="single" w:sz="4" w:space="0" w:color="6D6E72"/>
        <w:right w:val="single" w:sz="4" w:space="0" w:color="6D6E72"/>
        <w:insideH w:val="single" w:sz="4" w:space="0" w:color="6D6E72"/>
        <w:insideV w:val="single" w:sz="4" w:space="0" w:color="6D6E72"/>
      </w:tblBorders>
      <w:tblCellMar>
        <w:top w:w="57" w:type="dxa"/>
        <w:bottom w:w="57" w:type="dxa"/>
      </w:tblCellMar>
    </w:tblPr>
  </w:style>
  <w:style w:type="paragraph" w:customStyle="1" w:styleId="Subject">
    <w:name w:val="Subject"/>
    <w:basedOn w:val="Normal"/>
    <w:next w:val="Normal"/>
    <w:uiPriority w:val="31"/>
    <w:rsid w:val="001563B4"/>
    <w:pPr>
      <w:spacing w:before="360" w:after="360"/>
    </w:pPr>
    <w:rPr>
      <w:b/>
    </w:rPr>
  </w:style>
  <w:style w:type="paragraph" w:customStyle="1" w:styleId="YoursSincerely">
    <w:name w:val="Yours Sincerely"/>
    <w:basedOn w:val="Normal"/>
    <w:uiPriority w:val="31"/>
    <w:rsid w:val="001563B4"/>
    <w:pPr>
      <w:spacing w:before="360" w:after="360"/>
      <w:contextualSpacing/>
    </w:pPr>
  </w:style>
  <w:style w:type="paragraph" w:customStyle="1" w:styleId="Address">
    <w:name w:val="Address"/>
    <w:basedOn w:val="Normal"/>
    <w:uiPriority w:val="31"/>
    <w:rsid w:val="001563B4"/>
    <w:pPr>
      <w:spacing w:before="360" w:after="360" w:line="240" w:lineRule="auto"/>
      <w:contextualSpacing/>
    </w:pPr>
  </w:style>
  <w:style w:type="paragraph" w:customStyle="1" w:styleId="Dear">
    <w:name w:val="Dear"/>
    <w:basedOn w:val="Normal"/>
    <w:next w:val="Subject"/>
    <w:uiPriority w:val="95"/>
    <w:rsid w:val="001563B4"/>
    <w:pPr>
      <w:spacing w:before="360"/>
    </w:pPr>
  </w:style>
  <w:style w:type="paragraph" w:customStyle="1" w:styleId="LetterDate">
    <w:name w:val="Letter Date"/>
    <w:basedOn w:val="Normal"/>
    <w:next w:val="Normal"/>
    <w:uiPriority w:val="31"/>
    <w:qFormat/>
    <w:rsid w:val="001563B4"/>
    <w:pPr>
      <w:spacing w:before="360"/>
    </w:pPr>
  </w:style>
  <w:style w:type="paragraph" w:customStyle="1" w:styleId="SubHeadingBlack">
    <w:name w:val="Sub Heading Black"/>
    <w:basedOn w:val="Normal"/>
    <w:uiPriority w:val="99"/>
    <w:qFormat/>
    <w:rsid w:val="001563B4"/>
    <w:pPr>
      <w:keepNext/>
      <w:keepLines/>
      <w:spacing w:before="240" w:after="0"/>
    </w:pPr>
    <w:rPr>
      <w:b/>
      <w:i/>
      <w:color w:val="000000" w:themeColor="text1"/>
    </w:rPr>
  </w:style>
  <w:style w:type="numbering" w:customStyle="1" w:styleId="CitationListContinue">
    <w:name w:val="Citation List Continue"/>
    <w:uiPriority w:val="99"/>
    <w:rsid w:val="001563B4"/>
    <w:pPr>
      <w:numPr>
        <w:numId w:val="11"/>
      </w:numPr>
    </w:pPr>
  </w:style>
  <w:style w:type="character" w:customStyle="1" w:styleId="MainTitleBlue">
    <w:name w:val="Main Title Blue"/>
    <w:basedOn w:val="DefaultParagraphFont"/>
    <w:uiPriority w:val="33"/>
    <w:rsid w:val="001563B4"/>
    <w:rPr>
      <w:color w:val="084781" w:themeColor="text2"/>
    </w:rPr>
  </w:style>
  <w:style w:type="paragraph" w:customStyle="1" w:styleId="HeaderRef">
    <w:name w:val="Header Ref"/>
    <w:basedOn w:val="Header"/>
    <w:link w:val="HeaderRefChar"/>
    <w:autoRedefine/>
    <w:uiPriority w:val="37"/>
    <w:rsid w:val="001563B4"/>
    <w:pPr>
      <w:ind w:right="-1"/>
      <w:jc w:val="right"/>
    </w:pPr>
    <w:rPr>
      <w:color w:val="6B6E71"/>
      <w:sz w:val="20"/>
    </w:rPr>
  </w:style>
  <w:style w:type="paragraph" w:customStyle="1" w:styleId="HeaderImage">
    <w:name w:val="Header Image"/>
    <w:basedOn w:val="Normal"/>
    <w:uiPriority w:val="44"/>
    <w:rsid w:val="001563B4"/>
    <w:pPr>
      <w:framePr w:wrap="around" w:vAnchor="page" w:hAnchor="margin" w:x="-73" w:y="285" w:anchorLock="1"/>
    </w:pPr>
    <w:rPr>
      <w:color w:val="FFFFFF" w:themeColor="background1"/>
    </w:rPr>
  </w:style>
  <w:style w:type="paragraph" w:customStyle="1" w:styleId="DocumentType">
    <w:name w:val="Document Type"/>
    <w:link w:val="DocumentTypeChar"/>
    <w:uiPriority w:val="99"/>
    <w:rsid w:val="001563B4"/>
    <w:pPr>
      <w:pBdr>
        <w:top w:val="single" w:sz="18" w:space="1" w:color="768489"/>
        <w:left w:val="single" w:sz="18" w:space="4" w:color="768489"/>
        <w:bottom w:val="single" w:sz="18" w:space="1" w:color="768489"/>
        <w:right w:val="single" w:sz="18" w:space="4" w:color="768489"/>
      </w:pBdr>
      <w:shd w:val="clear" w:color="01999B" w:themeColor="accent1" w:fill="auto"/>
      <w:spacing w:after="0"/>
      <w:ind w:left="6804"/>
      <w:jc w:val="center"/>
    </w:pPr>
    <w:rPr>
      <w:b/>
      <w:caps/>
      <w:color w:val="084781"/>
      <w:kern w:val="28"/>
      <w:sz w:val="24"/>
    </w:rPr>
  </w:style>
  <w:style w:type="character" w:customStyle="1" w:styleId="DocumentTypeChar">
    <w:name w:val="Document Type Char"/>
    <w:basedOn w:val="DefaultParagraphFont"/>
    <w:link w:val="DocumentType"/>
    <w:uiPriority w:val="99"/>
    <w:rsid w:val="001563B4"/>
    <w:rPr>
      <w:b/>
      <w:caps/>
      <w:color w:val="084781"/>
      <w:kern w:val="28"/>
      <w:sz w:val="24"/>
      <w:shd w:val="clear" w:color="01999B" w:themeColor="accent1" w:fill="auto"/>
    </w:rPr>
  </w:style>
  <w:style w:type="paragraph" w:customStyle="1" w:styleId="QMSFooter">
    <w:name w:val="QMS Footer"/>
    <w:basedOn w:val="Normal"/>
    <w:link w:val="QMSFooterChar"/>
    <w:uiPriority w:val="99"/>
    <w:rsid w:val="001563B4"/>
    <w:pPr>
      <w:spacing w:before="0" w:after="0" w:line="240" w:lineRule="auto"/>
    </w:pPr>
    <w:rPr>
      <w:sz w:val="14"/>
    </w:rPr>
  </w:style>
  <w:style w:type="paragraph" w:customStyle="1" w:styleId="QMSHidden">
    <w:name w:val="QMSHidden"/>
    <w:basedOn w:val="QMSFooter"/>
    <w:link w:val="QMSHiddenChar"/>
    <w:uiPriority w:val="99"/>
    <w:rsid w:val="001563B4"/>
    <w:rPr>
      <w:vanish/>
    </w:rPr>
  </w:style>
  <w:style w:type="paragraph" w:customStyle="1" w:styleId="Dateref">
    <w:name w:val="Dateref"/>
    <w:basedOn w:val="Normal"/>
    <w:uiPriority w:val="34"/>
    <w:rsid w:val="001563B4"/>
    <w:pPr>
      <w:tabs>
        <w:tab w:val="left" w:pos="1440"/>
      </w:tabs>
      <w:contextualSpacing/>
    </w:pPr>
  </w:style>
  <w:style w:type="character" w:customStyle="1" w:styleId="HeaderRefChar">
    <w:name w:val="Header Ref Char"/>
    <w:basedOn w:val="HeaderChar"/>
    <w:link w:val="HeaderRef"/>
    <w:uiPriority w:val="37"/>
    <w:rsid w:val="001563B4"/>
    <w:rPr>
      <w:color w:val="6B6E71"/>
      <w:sz w:val="20"/>
    </w:rPr>
  </w:style>
  <w:style w:type="paragraph" w:customStyle="1" w:styleId="HeaderRefDocType">
    <w:name w:val="HeaderRefDocType"/>
    <w:basedOn w:val="Normal"/>
    <w:link w:val="HeaderRefDocTypeChar"/>
    <w:autoRedefine/>
    <w:uiPriority w:val="99"/>
    <w:rsid w:val="001563B4"/>
    <w:pPr>
      <w:spacing w:before="0" w:after="0"/>
      <w:jc w:val="right"/>
    </w:pPr>
    <w:rPr>
      <w:color w:val="6B6E71"/>
      <w:sz w:val="16"/>
    </w:rPr>
  </w:style>
  <w:style w:type="character" w:customStyle="1" w:styleId="HeaderRefDocTypeChar">
    <w:name w:val="HeaderRefDocType Char"/>
    <w:basedOn w:val="HeaderRefChar"/>
    <w:link w:val="HeaderRefDocType"/>
    <w:uiPriority w:val="99"/>
    <w:rsid w:val="001563B4"/>
    <w:rPr>
      <w:color w:val="6B6E71"/>
      <w:sz w:val="16"/>
    </w:rPr>
  </w:style>
  <w:style w:type="paragraph" w:customStyle="1" w:styleId="NoticeType">
    <w:name w:val="Notice Type"/>
    <w:basedOn w:val="Heading1NoNumber"/>
    <w:uiPriority w:val="99"/>
    <w:rsid w:val="001563B4"/>
    <w:pPr>
      <w:spacing w:before="120" w:after="200"/>
      <w:jc w:val="center"/>
    </w:pPr>
    <w:rPr>
      <w:sz w:val="40"/>
    </w:rPr>
  </w:style>
  <w:style w:type="paragraph" w:customStyle="1" w:styleId="NoticeNumebr">
    <w:name w:val="NoticeNumebr"/>
    <w:basedOn w:val="Normal"/>
    <w:next w:val="Normal"/>
    <w:uiPriority w:val="99"/>
    <w:rsid w:val="001563B4"/>
    <w:pPr>
      <w:spacing w:before="0" w:line="240" w:lineRule="auto"/>
      <w:jc w:val="center"/>
    </w:pPr>
    <w:rPr>
      <w:b/>
      <w:color w:val="FFFFFF" w:themeColor="background1"/>
      <w:sz w:val="24"/>
    </w:rPr>
  </w:style>
  <w:style w:type="paragraph" w:customStyle="1" w:styleId="PageNumbers">
    <w:name w:val="Page Numbers"/>
    <w:basedOn w:val="HeaderRef"/>
    <w:link w:val="PageNumbersChar"/>
    <w:uiPriority w:val="99"/>
    <w:rsid w:val="001563B4"/>
    <w:pPr>
      <w:tabs>
        <w:tab w:val="clear" w:pos="4513"/>
        <w:tab w:val="clear" w:pos="9026"/>
      </w:tabs>
      <w:spacing w:before="360"/>
      <w:ind w:right="0"/>
    </w:pPr>
    <w:rPr>
      <w:noProof/>
      <w:sz w:val="14"/>
      <w:lang w:eastAsia="en-AU"/>
    </w:rPr>
  </w:style>
  <w:style w:type="character" w:customStyle="1" w:styleId="PageNumbersChar">
    <w:name w:val="Page Numbers Char"/>
    <w:basedOn w:val="HeaderRefChar"/>
    <w:link w:val="PageNumbers"/>
    <w:uiPriority w:val="99"/>
    <w:rsid w:val="001563B4"/>
    <w:rPr>
      <w:noProof/>
      <w:color w:val="6B6E71"/>
      <w:sz w:val="14"/>
      <w:lang w:eastAsia="en-AU"/>
    </w:rPr>
  </w:style>
  <w:style w:type="paragraph" w:customStyle="1" w:styleId="SAN">
    <w:name w:val="SAN"/>
    <w:basedOn w:val="Normal"/>
    <w:qFormat/>
    <w:rsid w:val="001563B4"/>
    <w:pPr>
      <w:spacing w:before="0" w:after="0" w:line="240" w:lineRule="auto"/>
    </w:pPr>
    <w:rPr>
      <w:i/>
      <w:sz w:val="18"/>
    </w:rPr>
  </w:style>
  <w:style w:type="paragraph" w:customStyle="1" w:styleId="ToCHeader">
    <w:name w:val="ToC Header"/>
    <w:basedOn w:val="Heading1NoNumber"/>
    <w:uiPriority w:val="99"/>
    <w:rsid w:val="001563B4"/>
  </w:style>
  <w:style w:type="paragraph" w:customStyle="1" w:styleId="BodyTextIndent1">
    <w:name w:val="Body Text Indent1"/>
    <w:basedOn w:val="BodyTextIndent"/>
    <w:autoRedefine/>
    <w:uiPriority w:val="99"/>
    <w:qFormat/>
    <w:rsid w:val="001563B4"/>
    <w:pPr>
      <w:spacing w:line="240" w:lineRule="auto"/>
      <w:ind w:left="567" w:hanging="567"/>
    </w:pPr>
    <w:rPr>
      <w:rFonts w:eastAsia="Cambria" w:cs="Times New Roman"/>
      <w:color w:val="auto"/>
      <w:szCs w:val="24"/>
    </w:rPr>
  </w:style>
  <w:style w:type="paragraph" w:customStyle="1" w:styleId="LegislativeList2">
    <w:name w:val="Legislative List 2"/>
    <w:basedOn w:val="LegislativeList"/>
    <w:uiPriority w:val="19"/>
    <w:qFormat/>
    <w:rsid w:val="001563B4"/>
    <w:pPr>
      <w:numPr>
        <w:ilvl w:val="1"/>
      </w:numPr>
    </w:pPr>
  </w:style>
  <w:style w:type="paragraph" w:customStyle="1" w:styleId="LegislativeList3">
    <w:name w:val="Legislative List 3"/>
    <w:basedOn w:val="LegislativeList2"/>
    <w:uiPriority w:val="19"/>
    <w:qFormat/>
    <w:rsid w:val="001563B4"/>
    <w:pPr>
      <w:numPr>
        <w:ilvl w:val="2"/>
      </w:numPr>
    </w:pPr>
  </w:style>
  <w:style w:type="numbering" w:customStyle="1" w:styleId="LegislativeLists">
    <w:name w:val="Legislative Lists"/>
    <w:basedOn w:val="NoList"/>
    <w:uiPriority w:val="99"/>
    <w:rsid w:val="001563B4"/>
    <w:pPr>
      <w:numPr>
        <w:numId w:val="22"/>
      </w:numPr>
    </w:pPr>
  </w:style>
  <w:style w:type="paragraph" w:customStyle="1" w:styleId="LegislativeNote">
    <w:name w:val="Legislative Note"/>
    <w:basedOn w:val="Normal"/>
    <w:uiPriority w:val="19"/>
    <w:qFormat/>
    <w:rsid w:val="001563B4"/>
    <w:pPr>
      <w:numPr>
        <w:numId w:val="27"/>
      </w:numPr>
    </w:pPr>
    <w:rPr>
      <w:sz w:val="18"/>
    </w:rPr>
  </w:style>
  <w:style w:type="numbering" w:customStyle="1" w:styleId="LegislativeNoteList">
    <w:name w:val="Legislative Note List"/>
    <w:basedOn w:val="NoList"/>
    <w:uiPriority w:val="99"/>
    <w:rsid w:val="001563B4"/>
    <w:pPr>
      <w:numPr>
        <w:numId w:val="26"/>
      </w:numPr>
    </w:pPr>
  </w:style>
  <w:style w:type="paragraph" w:styleId="Revision">
    <w:name w:val="Revision"/>
    <w:hidden/>
    <w:uiPriority w:val="99"/>
    <w:semiHidden/>
    <w:rsid w:val="009A4A7B"/>
    <w:pPr>
      <w:spacing w:before="0" w:after="0" w:line="240" w:lineRule="auto"/>
    </w:pPr>
  </w:style>
  <w:style w:type="numbering" w:styleId="1ai">
    <w:name w:val="Outline List 1"/>
    <w:basedOn w:val="NoList"/>
    <w:uiPriority w:val="99"/>
    <w:semiHidden/>
    <w:unhideWhenUsed/>
    <w:locked/>
    <w:rsid w:val="000B1584"/>
    <w:pPr>
      <w:numPr>
        <w:numId w:val="39"/>
      </w:numPr>
    </w:pPr>
  </w:style>
  <w:style w:type="numbering" w:styleId="ArticleSection">
    <w:name w:val="Outline List 3"/>
    <w:basedOn w:val="NoList"/>
    <w:uiPriority w:val="99"/>
    <w:semiHidden/>
    <w:unhideWhenUsed/>
    <w:locked/>
    <w:rsid w:val="000B1584"/>
    <w:pPr>
      <w:numPr>
        <w:numId w:val="40"/>
      </w:numPr>
    </w:pPr>
  </w:style>
  <w:style w:type="character" w:styleId="Emphasis">
    <w:name w:val="Emphasis"/>
    <w:basedOn w:val="DefaultParagraphFont"/>
    <w:semiHidden/>
    <w:qFormat/>
    <w:locked/>
    <w:rsid w:val="000B1584"/>
    <w:rPr>
      <w:i/>
      <w:iCs/>
    </w:rPr>
  </w:style>
  <w:style w:type="table" w:styleId="GridTable1Light">
    <w:name w:val="Grid Table 1 Light"/>
    <w:basedOn w:val="TableNormal"/>
    <w:uiPriority w:val="46"/>
    <w:locked/>
    <w:rsid w:val="000B1584"/>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locked/>
    <w:rsid w:val="000B1584"/>
    <w:pPr>
      <w:spacing w:after="0" w:line="240" w:lineRule="auto"/>
    </w:pPr>
    <w:tblPr>
      <w:tblStyleRowBandSize w:val="1"/>
      <w:tblStyleColBandSize w:val="1"/>
      <w:tblBorders>
        <w:top w:val="single" w:sz="4" w:space="0" w:color="72FBFE" w:themeColor="accent1" w:themeTint="66"/>
        <w:left w:val="single" w:sz="4" w:space="0" w:color="72FBFE" w:themeColor="accent1" w:themeTint="66"/>
        <w:bottom w:val="single" w:sz="4" w:space="0" w:color="72FBFE" w:themeColor="accent1" w:themeTint="66"/>
        <w:right w:val="single" w:sz="4" w:space="0" w:color="72FBFE" w:themeColor="accent1" w:themeTint="66"/>
        <w:insideH w:val="single" w:sz="4" w:space="0" w:color="72FBFE" w:themeColor="accent1" w:themeTint="66"/>
        <w:insideV w:val="single" w:sz="4" w:space="0" w:color="72FBFE" w:themeColor="accent1" w:themeTint="66"/>
      </w:tblBorders>
    </w:tblPr>
    <w:tblStylePr w:type="firstRow">
      <w:rPr>
        <w:b/>
        <w:bCs/>
      </w:rPr>
      <w:tblPr/>
      <w:tcPr>
        <w:tcBorders>
          <w:bottom w:val="single" w:sz="12" w:space="0" w:color="2BFAFD" w:themeColor="accent1" w:themeTint="99"/>
        </w:tcBorders>
      </w:tcPr>
    </w:tblStylePr>
    <w:tblStylePr w:type="lastRow">
      <w:rPr>
        <w:b/>
        <w:bCs/>
      </w:rPr>
      <w:tblPr/>
      <w:tcPr>
        <w:tcBorders>
          <w:top w:val="double" w:sz="2" w:space="0" w:color="2BFAFD"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locked/>
    <w:rsid w:val="000B1584"/>
    <w:pPr>
      <w:spacing w:after="0" w:line="240" w:lineRule="auto"/>
    </w:pPr>
    <w:tblPr>
      <w:tblStyleRowBandSize w:val="1"/>
      <w:tblStyleColBandSize w:val="1"/>
      <w:tblBorders>
        <w:top w:val="single" w:sz="4" w:space="0" w:color="72B6F6" w:themeColor="accent2" w:themeTint="66"/>
        <w:left w:val="single" w:sz="4" w:space="0" w:color="72B6F6" w:themeColor="accent2" w:themeTint="66"/>
        <w:bottom w:val="single" w:sz="4" w:space="0" w:color="72B6F6" w:themeColor="accent2" w:themeTint="66"/>
        <w:right w:val="single" w:sz="4" w:space="0" w:color="72B6F6" w:themeColor="accent2" w:themeTint="66"/>
        <w:insideH w:val="single" w:sz="4" w:space="0" w:color="72B6F6" w:themeColor="accent2" w:themeTint="66"/>
        <w:insideV w:val="single" w:sz="4" w:space="0" w:color="72B6F6" w:themeColor="accent2" w:themeTint="66"/>
      </w:tblBorders>
    </w:tblPr>
    <w:tblStylePr w:type="firstRow">
      <w:rPr>
        <w:b/>
        <w:bCs/>
      </w:rPr>
      <w:tblPr/>
      <w:tcPr>
        <w:tcBorders>
          <w:bottom w:val="single" w:sz="12" w:space="0" w:color="2C92F2" w:themeColor="accent2" w:themeTint="99"/>
        </w:tcBorders>
      </w:tcPr>
    </w:tblStylePr>
    <w:tblStylePr w:type="lastRow">
      <w:rPr>
        <w:b/>
        <w:bCs/>
      </w:rPr>
      <w:tblPr/>
      <w:tcPr>
        <w:tcBorders>
          <w:top w:val="double" w:sz="2" w:space="0" w:color="2C92F2"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locked/>
    <w:rsid w:val="000B1584"/>
    <w:pPr>
      <w:spacing w:after="0" w:line="240" w:lineRule="auto"/>
    </w:pPr>
    <w:tblPr>
      <w:tblStyleRowBandSize w:val="1"/>
      <w:tblStyleColBandSize w:val="1"/>
      <w:tblBorders>
        <w:top w:val="single" w:sz="4" w:space="0" w:color="C8CDCF" w:themeColor="accent3" w:themeTint="66"/>
        <w:left w:val="single" w:sz="4" w:space="0" w:color="C8CDCF" w:themeColor="accent3" w:themeTint="66"/>
        <w:bottom w:val="single" w:sz="4" w:space="0" w:color="C8CDCF" w:themeColor="accent3" w:themeTint="66"/>
        <w:right w:val="single" w:sz="4" w:space="0" w:color="C8CDCF" w:themeColor="accent3" w:themeTint="66"/>
        <w:insideH w:val="single" w:sz="4" w:space="0" w:color="C8CDCF" w:themeColor="accent3" w:themeTint="66"/>
        <w:insideV w:val="single" w:sz="4" w:space="0" w:color="C8CDCF" w:themeColor="accent3" w:themeTint="66"/>
      </w:tblBorders>
    </w:tblPr>
    <w:tblStylePr w:type="firstRow">
      <w:rPr>
        <w:b/>
        <w:bCs/>
      </w:rPr>
      <w:tblPr/>
      <w:tcPr>
        <w:tcBorders>
          <w:bottom w:val="single" w:sz="12" w:space="0" w:color="ACB5B8" w:themeColor="accent3" w:themeTint="99"/>
        </w:tcBorders>
      </w:tcPr>
    </w:tblStylePr>
    <w:tblStylePr w:type="lastRow">
      <w:rPr>
        <w:b/>
        <w:bCs/>
      </w:rPr>
      <w:tblPr/>
      <w:tcPr>
        <w:tcBorders>
          <w:top w:val="double" w:sz="2" w:space="0" w:color="ACB5B8"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locked/>
    <w:rsid w:val="000B1584"/>
    <w:pPr>
      <w:spacing w:after="0" w:line="240" w:lineRule="auto"/>
    </w:pPr>
    <w:tblPr>
      <w:tblStyleRowBandSize w:val="1"/>
      <w:tblStyleColBandSize w:val="1"/>
      <w:tblBorders>
        <w:top w:val="single" w:sz="4" w:space="0" w:color="B8E3E3" w:themeColor="accent4" w:themeTint="66"/>
        <w:left w:val="single" w:sz="4" w:space="0" w:color="B8E3E3" w:themeColor="accent4" w:themeTint="66"/>
        <w:bottom w:val="single" w:sz="4" w:space="0" w:color="B8E3E3" w:themeColor="accent4" w:themeTint="66"/>
        <w:right w:val="single" w:sz="4" w:space="0" w:color="B8E3E3" w:themeColor="accent4" w:themeTint="66"/>
        <w:insideH w:val="single" w:sz="4" w:space="0" w:color="B8E3E3" w:themeColor="accent4" w:themeTint="66"/>
        <w:insideV w:val="single" w:sz="4" w:space="0" w:color="B8E3E3" w:themeColor="accent4" w:themeTint="66"/>
      </w:tblBorders>
    </w:tblPr>
    <w:tblStylePr w:type="firstRow">
      <w:rPr>
        <w:b/>
        <w:bCs/>
      </w:rPr>
      <w:tblPr/>
      <w:tcPr>
        <w:tcBorders>
          <w:bottom w:val="single" w:sz="12" w:space="0" w:color="95D6D6" w:themeColor="accent4" w:themeTint="99"/>
        </w:tcBorders>
      </w:tcPr>
    </w:tblStylePr>
    <w:tblStylePr w:type="lastRow">
      <w:rPr>
        <w:b/>
        <w:bCs/>
      </w:rPr>
      <w:tblPr/>
      <w:tcPr>
        <w:tcBorders>
          <w:top w:val="double" w:sz="2" w:space="0" w:color="95D6D6"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locked/>
    <w:rsid w:val="000B1584"/>
    <w:pPr>
      <w:spacing w:after="0" w:line="240" w:lineRule="auto"/>
    </w:pPr>
    <w:tblPr>
      <w:tblStyleRowBandSize w:val="1"/>
      <w:tblStyleColBandSize w:val="1"/>
      <w:tblBorders>
        <w:top w:val="single" w:sz="4" w:space="0" w:color="79FFB5" w:themeColor="accent5" w:themeTint="66"/>
        <w:left w:val="single" w:sz="4" w:space="0" w:color="79FFB5" w:themeColor="accent5" w:themeTint="66"/>
        <w:bottom w:val="single" w:sz="4" w:space="0" w:color="79FFB5" w:themeColor="accent5" w:themeTint="66"/>
        <w:right w:val="single" w:sz="4" w:space="0" w:color="79FFB5" w:themeColor="accent5" w:themeTint="66"/>
        <w:insideH w:val="single" w:sz="4" w:space="0" w:color="79FFB5" w:themeColor="accent5" w:themeTint="66"/>
        <w:insideV w:val="single" w:sz="4" w:space="0" w:color="79FFB5" w:themeColor="accent5" w:themeTint="66"/>
      </w:tblBorders>
    </w:tblPr>
    <w:tblStylePr w:type="firstRow">
      <w:rPr>
        <w:b/>
        <w:bCs/>
      </w:rPr>
      <w:tblPr/>
      <w:tcPr>
        <w:tcBorders>
          <w:bottom w:val="single" w:sz="12" w:space="0" w:color="36FF90" w:themeColor="accent5" w:themeTint="99"/>
        </w:tcBorders>
      </w:tcPr>
    </w:tblStylePr>
    <w:tblStylePr w:type="lastRow">
      <w:rPr>
        <w:b/>
        <w:bCs/>
      </w:rPr>
      <w:tblPr/>
      <w:tcPr>
        <w:tcBorders>
          <w:top w:val="double" w:sz="2" w:space="0" w:color="36FF90"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locked/>
    <w:rsid w:val="000B1584"/>
    <w:pPr>
      <w:spacing w:after="0" w:line="240" w:lineRule="auto"/>
    </w:pPr>
    <w:tblPr>
      <w:tblStyleRowBandSize w:val="1"/>
      <w:tblStyleColBandSize w:val="1"/>
      <w:tblBorders>
        <w:top w:val="single" w:sz="4" w:space="0" w:color="CEE9F2" w:themeColor="accent6" w:themeTint="66"/>
        <w:left w:val="single" w:sz="4" w:space="0" w:color="CEE9F2" w:themeColor="accent6" w:themeTint="66"/>
        <w:bottom w:val="single" w:sz="4" w:space="0" w:color="CEE9F2" w:themeColor="accent6" w:themeTint="66"/>
        <w:right w:val="single" w:sz="4" w:space="0" w:color="CEE9F2" w:themeColor="accent6" w:themeTint="66"/>
        <w:insideH w:val="single" w:sz="4" w:space="0" w:color="CEE9F2" w:themeColor="accent6" w:themeTint="66"/>
        <w:insideV w:val="single" w:sz="4" w:space="0" w:color="CEE9F2" w:themeColor="accent6" w:themeTint="66"/>
      </w:tblBorders>
    </w:tblPr>
    <w:tblStylePr w:type="firstRow">
      <w:rPr>
        <w:b/>
        <w:bCs/>
      </w:rPr>
      <w:tblPr/>
      <w:tcPr>
        <w:tcBorders>
          <w:bottom w:val="single" w:sz="12" w:space="0" w:color="B6DFEC" w:themeColor="accent6" w:themeTint="99"/>
        </w:tcBorders>
      </w:tcPr>
    </w:tblStylePr>
    <w:tblStylePr w:type="lastRow">
      <w:rPr>
        <w:b/>
        <w:bCs/>
      </w:rPr>
      <w:tblPr/>
      <w:tcPr>
        <w:tcBorders>
          <w:top w:val="double" w:sz="2" w:space="0" w:color="B6DFEC"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locked/>
    <w:rsid w:val="000B1584"/>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locked/>
    <w:rsid w:val="000B1584"/>
    <w:pPr>
      <w:spacing w:after="0" w:line="240" w:lineRule="auto"/>
    </w:pPr>
    <w:tblPr>
      <w:tblStyleRowBandSize w:val="1"/>
      <w:tblStyleColBandSize w:val="1"/>
      <w:tblBorders>
        <w:top w:val="single" w:sz="2" w:space="0" w:color="2BFAFD" w:themeColor="accent1" w:themeTint="99"/>
        <w:bottom w:val="single" w:sz="2" w:space="0" w:color="2BFAFD" w:themeColor="accent1" w:themeTint="99"/>
        <w:insideH w:val="single" w:sz="2" w:space="0" w:color="2BFAFD" w:themeColor="accent1" w:themeTint="99"/>
        <w:insideV w:val="single" w:sz="2" w:space="0" w:color="2BFAFD" w:themeColor="accent1" w:themeTint="99"/>
      </w:tblBorders>
    </w:tblPr>
    <w:tblStylePr w:type="firstRow">
      <w:rPr>
        <w:b/>
        <w:bCs/>
      </w:rPr>
      <w:tblPr/>
      <w:tcPr>
        <w:tcBorders>
          <w:top w:val="nil"/>
          <w:bottom w:val="single" w:sz="12" w:space="0" w:color="2BFAFD" w:themeColor="accent1" w:themeTint="99"/>
          <w:insideH w:val="nil"/>
          <w:insideV w:val="nil"/>
        </w:tcBorders>
        <w:shd w:val="clear" w:color="auto" w:fill="FFFFFF" w:themeFill="background1"/>
      </w:tcPr>
    </w:tblStylePr>
    <w:tblStylePr w:type="lastRow">
      <w:rPr>
        <w:b/>
        <w:bCs/>
      </w:rPr>
      <w:tblPr/>
      <w:tcPr>
        <w:tcBorders>
          <w:top w:val="double" w:sz="2" w:space="0" w:color="2BFAFD"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8FDFE" w:themeFill="accent1" w:themeFillTint="33"/>
      </w:tcPr>
    </w:tblStylePr>
    <w:tblStylePr w:type="band1Horz">
      <w:tblPr/>
      <w:tcPr>
        <w:shd w:val="clear" w:color="auto" w:fill="B8FDFE" w:themeFill="accent1" w:themeFillTint="33"/>
      </w:tcPr>
    </w:tblStylePr>
  </w:style>
  <w:style w:type="table" w:styleId="GridTable2-Accent2">
    <w:name w:val="Grid Table 2 Accent 2"/>
    <w:basedOn w:val="TableNormal"/>
    <w:uiPriority w:val="47"/>
    <w:locked/>
    <w:rsid w:val="000B1584"/>
    <w:pPr>
      <w:spacing w:after="0" w:line="240" w:lineRule="auto"/>
    </w:pPr>
    <w:tblPr>
      <w:tblStyleRowBandSize w:val="1"/>
      <w:tblStyleColBandSize w:val="1"/>
      <w:tblBorders>
        <w:top w:val="single" w:sz="2" w:space="0" w:color="2C92F2" w:themeColor="accent2" w:themeTint="99"/>
        <w:bottom w:val="single" w:sz="2" w:space="0" w:color="2C92F2" w:themeColor="accent2" w:themeTint="99"/>
        <w:insideH w:val="single" w:sz="2" w:space="0" w:color="2C92F2" w:themeColor="accent2" w:themeTint="99"/>
        <w:insideV w:val="single" w:sz="2" w:space="0" w:color="2C92F2" w:themeColor="accent2" w:themeTint="99"/>
      </w:tblBorders>
    </w:tblPr>
    <w:tblStylePr w:type="firstRow">
      <w:rPr>
        <w:b/>
        <w:bCs/>
      </w:rPr>
      <w:tblPr/>
      <w:tcPr>
        <w:tcBorders>
          <w:top w:val="nil"/>
          <w:bottom w:val="single" w:sz="12" w:space="0" w:color="2C92F2" w:themeColor="accent2" w:themeTint="99"/>
          <w:insideH w:val="nil"/>
          <w:insideV w:val="nil"/>
        </w:tcBorders>
        <w:shd w:val="clear" w:color="auto" w:fill="FFFFFF" w:themeFill="background1"/>
      </w:tcPr>
    </w:tblStylePr>
    <w:tblStylePr w:type="lastRow">
      <w:rPr>
        <w:b/>
        <w:bCs/>
      </w:rPr>
      <w:tblPr/>
      <w:tcPr>
        <w:tcBorders>
          <w:top w:val="double" w:sz="2" w:space="0" w:color="2C92F2"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8DAFA" w:themeFill="accent2" w:themeFillTint="33"/>
      </w:tcPr>
    </w:tblStylePr>
    <w:tblStylePr w:type="band1Horz">
      <w:tblPr/>
      <w:tcPr>
        <w:shd w:val="clear" w:color="auto" w:fill="B8DAFA" w:themeFill="accent2" w:themeFillTint="33"/>
      </w:tcPr>
    </w:tblStylePr>
  </w:style>
  <w:style w:type="table" w:styleId="GridTable2-Accent3">
    <w:name w:val="Grid Table 2 Accent 3"/>
    <w:basedOn w:val="TableNormal"/>
    <w:uiPriority w:val="47"/>
    <w:locked/>
    <w:rsid w:val="000B1584"/>
    <w:pPr>
      <w:spacing w:after="0" w:line="240" w:lineRule="auto"/>
    </w:pPr>
    <w:tblPr>
      <w:tblStyleRowBandSize w:val="1"/>
      <w:tblStyleColBandSize w:val="1"/>
      <w:tblBorders>
        <w:top w:val="single" w:sz="2" w:space="0" w:color="ACB5B8" w:themeColor="accent3" w:themeTint="99"/>
        <w:bottom w:val="single" w:sz="2" w:space="0" w:color="ACB5B8" w:themeColor="accent3" w:themeTint="99"/>
        <w:insideH w:val="single" w:sz="2" w:space="0" w:color="ACB5B8" w:themeColor="accent3" w:themeTint="99"/>
        <w:insideV w:val="single" w:sz="2" w:space="0" w:color="ACB5B8" w:themeColor="accent3" w:themeTint="99"/>
      </w:tblBorders>
    </w:tblPr>
    <w:tblStylePr w:type="firstRow">
      <w:rPr>
        <w:b/>
        <w:bCs/>
      </w:rPr>
      <w:tblPr/>
      <w:tcPr>
        <w:tcBorders>
          <w:top w:val="nil"/>
          <w:bottom w:val="single" w:sz="12" w:space="0" w:color="ACB5B8" w:themeColor="accent3" w:themeTint="99"/>
          <w:insideH w:val="nil"/>
          <w:insideV w:val="nil"/>
        </w:tcBorders>
        <w:shd w:val="clear" w:color="auto" w:fill="FFFFFF" w:themeFill="background1"/>
      </w:tcPr>
    </w:tblStylePr>
    <w:tblStylePr w:type="lastRow">
      <w:rPr>
        <w:b/>
        <w:bCs/>
      </w:rPr>
      <w:tblPr/>
      <w:tcPr>
        <w:tcBorders>
          <w:top w:val="double" w:sz="2" w:space="0" w:color="ACB5B8"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6E7" w:themeFill="accent3" w:themeFillTint="33"/>
      </w:tcPr>
    </w:tblStylePr>
    <w:tblStylePr w:type="band1Horz">
      <w:tblPr/>
      <w:tcPr>
        <w:shd w:val="clear" w:color="auto" w:fill="E3E6E7" w:themeFill="accent3" w:themeFillTint="33"/>
      </w:tcPr>
    </w:tblStylePr>
  </w:style>
  <w:style w:type="table" w:styleId="GridTable2-Accent4">
    <w:name w:val="Grid Table 2 Accent 4"/>
    <w:basedOn w:val="TableNormal"/>
    <w:uiPriority w:val="47"/>
    <w:locked/>
    <w:rsid w:val="000B1584"/>
    <w:pPr>
      <w:spacing w:after="0" w:line="240" w:lineRule="auto"/>
    </w:pPr>
    <w:tblPr>
      <w:tblStyleRowBandSize w:val="1"/>
      <w:tblStyleColBandSize w:val="1"/>
      <w:tblBorders>
        <w:top w:val="single" w:sz="2" w:space="0" w:color="95D6D6" w:themeColor="accent4" w:themeTint="99"/>
        <w:bottom w:val="single" w:sz="2" w:space="0" w:color="95D6D6" w:themeColor="accent4" w:themeTint="99"/>
        <w:insideH w:val="single" w:sz="2" w:space="0" w:color="95D6D6" w:themeColor="accent4" w:themeTint="99"/>
        <w:insideV w:val="single" w:sz="2" w:space="0" w:color="95D6D6" w:themeColor="accent4" w:themeTint="99"/>
      </w:tblBorders>
    </w:tblPr>
    <w:tblStylePr w:type="firstRow">
      <w:rPr>
        <w:b/>
        <w:bCs/>
      </w:rPr>
      <w:tblPr/>
      <w:tcPr>
        <w:tcBorders>
          <w:top w:val="nil"/>
          <w:bottom w:val="single" w:sz="12" w:space="0" w:color="95D6D6" w:themeColor="accent4" w:themeTint="99"/>
          <w:insideH w:val="nil"/>
          <w:insideV w:val="nil"/>
        </w:tcBorders>
        <w:shd w:val="clear" w:color="auto" w:fill="FFFFFF" w:themeFill="background1"/>
      </w:tcPr>
    </w:tblStylePr>
    <w:tblStylePr w:type="lastRow">
      <w:rPr>
        <w:b/>
        <w:bCs/>
      </w:rPr>
      <w:tblPr/>
      <w:tcPr>
        <w:tcBorders>
          <w:top w:val="double" w:sz="2" w:space="0" w:color="95D6D6"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F1F1" w:themeFill="accent4" w:themeFillTint="33"/>
      </w:tcPr>
    </w:tblStylePr>
    <w:tblStylePr w:type="band1Horz">
      <w:tblPr/>
      <w:tcPr>
        <w:shd w:val="clear" w:color="auto" w:fill="DBF1F1" w:themeFill="accent4" w:themeFillTint="33"/>
      </w:tcPr>
    </w:tblStylePr>
  </w:style>
  <w:style w:type="table" w:styleId="GridTable2-Accent5">
    <w:name w:val="Grid Table 2 Accent 5"/>
    <w:basedOn w:val="TableNormal"/>
    <w:uiPriority w:val="47"/>
    <w:locked/>
    <w:rsid w:val="000B1584"/>
    <w:pPr>
      <w:spacing w:after="0" w:line="240" w:lineRule="auto"/>
    </w:pPr>
    <w:tblPr>
      <w:tblStyleRowBandSize w:val="1"/>
      <w:tblStyleColBandSize w:val="1"/>
      <w:tblBorders>
        <w:top w:val="single" w:sz="2" w:space="0" w:color="36FF90" w:themeColor="accent5" w:themeTint="99"/>
        <w:bottom w:val="single" w:sz="2" w:space="0" w:color="36FF90" w:themeColor="accent5" w:themeTint="99"/>
        <w:insideH w:val="single" w:sz="2" w:space="0" w:color="36FF90" w:themeColor="accent5" w:themeTint="99"/>
        <w:insideV w:val="single" w:sz="2" w:space="0" w:color="36FF90" w:themeColor="accent5" w:themeTint="99"/>
      </w:tblBorders>
    </w:tblPr>
    <w:tblStylePr w:type="firstRow">
      <w:rPr>
        <w:b/>
        <w:bCs/>
      </w:rPr>
      <w:tblPr/>
      <w:tcPr>
        <w:tcBorders>
          <w:top w:val="nil"/>
          <w:bottom w:val="single" w:sz="12" w:space="0" w:color="36FF90" w:themeColor="accent5" w:themeTint="99"/>
          <w:insideH w:val="nil"/>
          <w:insideV w:val="nil"/>
        </w:tcBorders>
        <w:shd w:val="clear" w:color="auto" w:fill="FFFFFF" w:themeFill="background1"/>
      </w:tcPr>
    </w:tblStylePr>
    <w:tblStylePr w:type="lastRow">
      <w:rPr>
        <w:b/>
        <w:bCs/>
      </w:rPr>
      <w:tblPr/>
      <w:tcPr>
        <w:tcBorders>
          <w:top w:val="double" w:sz="2" w:space="0" w:color="36FF90"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DA" w:themeFill="accent5" w:themeFillTint="33"/>
      </w:tcPr>
    </w:tblStylePr>
    <w:tblStylePr w:type="band1Horz">
      <w:tblPr/>
      <w:tcPr>
        <w:shd w:val="clear" w:color="auto" w:fill="BCFFDA" w:themeFill="accent5" w:themeFillTint="33"/>
      </w:tcPr>
    </w:tblStylePr>
  </w:style>
  <w:style w:type="table" w:styleId="GridTable2-Accent6">
    <w:name w:val="Grid Table 2 Accent 6"/>
    <w:basedOn w:val="TableNormal"/>
    <w:uiPriority w:val="47"/>
    <w:locked/>
    <w:rsid w:val="000B1584"/>
    <w:pPr>
      <w:spacing w:after="0" w:line="240" w:lineRule="auto"/>
    </w:pPr>
    <w:tblPr>
      <w:tblStyleRowBandSize w:val="1"/>
      <w:tblStyleColBandSize w:val="1"/>
      <w:tblBorders>
        <w:top w:val="single" w:sz="2" w:space="0" w:color="B6DFEC" w:themeColor="accent6" w:themeTint="99"/>
        <w:bottom w:val="single" w:sz="2" w:space="0" w:color="B6DFEC" w:themeColor="accent6" w:themeTint="99"/>
        <w:insideH w:val="single" w:sz="2" w:space="0" w:color="B6DFEC" w:themeColor="accent6" w:themeTint="99"/>
        <w:insideV w:val="single" w:sz="2" w:space="0" w:color="B6DFEC" w:themeColor="accent6" w:themeTint="99"/>
      </w:tblBorders>
    </w:tblPr>
    <w:tblStylePr w:type="firstRow">
      <w:rPr>
        <w:b/>
        <w:bCs/>
      </w:rPr>
      <w:tblPr/>
      <w:tcPr>
        <w:tcBorders>
          <w:top w:val="nil"/>
          <w:bottom w:val="single" w:sz="12" w:space="0" w:color="B6DFEC" w:themeColor="accent6" w:themeTint="99"/>
          <w:insideH w:val="nil"/>
          <w:insideV w:val="nil"/>
        </w:tcBorders>
        <w:shd w:val="clear" w:color="auto" w:fill="FFFFFF" w:themeFill="background1"/>
      </w:tcPr>
    </w:tblStylePr>
    <w:tblStylePr w:type="lastRow">
      <w:rPr>
        <w:b/>
        <w:bCs/>
      </w:rPr>
      <w:tblPr/>
      <w:tcPr>
        <w:tcBorders>
          <w:top w:val="double" w:sz="2" w:space="0" w:color="B6DFEC"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6F4F8" w:themeFill="accent6" w:themeFillTint="33"/>
      </w:tcPr>
    </w:tblStylePr>
    <w:tblStylePr w:type="band1Horz">
      <w:tblPr/>
      <w:tcPr>
        <w:shd w:val="clear" w:color="auto" w:fill="E6F4F8" w:themeFill="accent6" w:themeFillTint="33"/>
      </w:tcPr>
    </w:tblStylePr>
  </w:style>
  <w:style w:type="table" w:styleId="GridTable3">
    <w:name w:val="Grid Table 3"/>
    <w:basedOn w:val="TableNormal"/>
    <w:uiPriority w:val="48"/>
    <w:locked/>
    <w:rsid w:val="000B1584"/>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locked/>
    <w:rsid w:val="000B1584"/>
    <w:pPr>
      <w:spacing w:after="0" w:line="240" w:lineRule="auto"/>
    </w:pPr>
    <w:tblPr>
      <w:tblStyleRowBandSize w:val="1"/>
      <w:tblStyleColBandSize w:val="1"/>
      <w:tblBorders>
        <w:top w:val="single" w:sz="4" w:space="0" w:color="2BFAFD" w:themeColor="accent1" w:themeTint="99"/>
        <w:left w:val="single" w:sz="4" w:space="0" w:color="2BFAFD" w:themeColor="accent1" w:themeTint="99"/>
        <w:bottom w:val="single" w:sz="4" w:space="0" w:color="2BFAFD" w:themeColor="accent1" w:themeTint="99"/>
        <w:right w:val="single" w:sz="4" w:space="0" w:color="2BFAFD" w:themeColor="accent1" w:themeTint="99"/>
        <w:insideH w:val="single" w:sz="4" w:space="0" w:color="2BFAFD" w:themeColor="accent1" w:themeTint="99"/>
        <w:insideV w:val="single" w:sz="4" w:space="0" w:color="2BFAFD"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8FDFE" w:themeFill="accent1" w:themeFillTint="33"/>
      </w:tcPr>
    </w:tblStylePr>
    <w:tblStylePr w:type="band1Horz">
      <w:tblPr/>
      <w:tcPr>
        <w:shd w:val="clear" w:color="auto" w:fill="B8FDFE" w:themeFill="accent1" w:themeFillTint="33"/>
      </w:tcPr>
    </w:tblStylePr>
    <w:tblStylePr w:type="neCell">
      <w:tblPr/>
      <w:tcPr>
        <w:tcBorders>
          <w:bottom w:val="single" w:sz="4" w:space="0" w:color="2BFAFD" w:themeColor="accent1" w:themeTint="99"/>
        </w:tcBorders>
      </w:tcPr>
    </w:tblStylePr>
    <w:tblStylePr w:type="nwCell">
      <w:tblPr/>
      <w:tcPr>
        <w:tcBorders>
          <w:bottom w:val="single" w:sz="4" w:space="0" w:color="2BFAFD" w:themeColor="accent1" w:themeTint="99"/>
        </w:tcBorders>
      </w:tcPr>
    </w:tblStylePr>
    <w:tblStylePr w:type="seCell">
      <w:tblPr/>
      <w:tcPr>
        <w:tcBorders>
          <w:top w:val="single" w:sz="4" w:space="0" w:color="2BFAFD" w:themeColor="accent1" w:themeTint="99"/>
        </w:tcBorders>
      </w:tcPr>
    </w:tblStylePr>
    <w:tblStylePr w:type="swCell">
      <w:tblPr/>
      <w:tcPr>
        <w:tcBorders>
          <w:top w:val="single" w:sz="4" w:space="0" w:color="2BFAFD" w:themeColor="accent1" w:themeTint="99"/>
        </w:tcBorders>
      </w:tcPr>
    </w:tblStylePr>
  </w:style>
  <w:style w:type="table" w:styleId="GridTable3-Accent2">
    <w:name w:val="Grid Table 3 Accent 2"/>
    <w:basedOn w:val="TableNormal"/>
    <w:uiPriority w:val="48"/>
    <w:locked/>
    <w:rsid w:val="000B1584"/>
    <w:pPr>
      <w:spacing w:after="0" w:line="240" w:lineRule="auto"/>
    </w:pPr>
    <w:tblPr>
      <w:tblStyleRowBandSize w:val="1"/>
      <w:tblStyleColBandSize w:val="1"/>
      <w:tblBorders>
        <w:top w:val="single" w:sz="4" w:space="0" w:color="2C92F2" w:themeColor="accent2" w:themeTint="99"/>
        <w:left w:val="single" w:sz="4" w:space="0" w:color="2C92F2" w:themeColor="accent2" w:themeTint="99"/>
        <w:bottom w:val="single" w:sz="4" w:space="0" w:color="2C92F2" w:themeColor="accent2" w:themeTint="99"/>
        <w:right w:val="single" w:sz="4" w:space="0" w:color="2C92F2" w:themeColor="accent2" w:themeTint="99"/>
        <w:insideH w:val="single" w:sz="4" w:space="0" w:color="2C92F2" w:themeColor="accent2" w:themeTint="99"/>
        <w:insideV w:val="single" w:sz="4" w:space="0" w:color="2C92F2"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8DAFA" w:themeFill="accent2" w:themeFillTint="33"/>
      </w:tcPr>
    </w:tblStylePr>
    <w:tblStylePr w:type="band1Horz">
      <w:tblPr/>
      <w:tcPr>
        <w:shd w:val="clear" w:color="auto" w:fill="B8DAFA" w:themeFill="accent2" w:themeFillTint="33"/>
      </w:tcPr>
    </w:tblStylePr>
    <w:tblStylePr w:type="neCell">
      <w:tblPr/>
      <w:tcPr>
        <w:tcBorders>
          <w:bottom w:val="single" w:sz="4" w:space="0" w:color="2C92F2" w:themeColor="accent2" w:themeTint="99"/>
        </w:tcBorders>
      </w:tcPr>
    </w:tblStylePr>
    <w:tblStylePr w:type="nwCell">
      <w:tblPr/>
      <w:tcPr>
        <w:tcBorders>
          <w:bottom w:val="single" w:sz="4" w:space="0" w:color="2C92F2" w:themeColor="accent2" w:themeTint="99"/>
        </w:tcBorders>
      </w:tcPr>
    </w:tblStylePr>
    <w:tblStylePr w:type="seCell">
      <w:tblPr/>
      <w:tcPr>
        <w:tcBorders>
          <w:top w:val="single" w:sz="4" w:space="0" w:color="2C92F2" w:themeColor="accent2" w:themeTint="99"/>
        </w:tcBorders>
      </w:tcPr>
    </w:tblStylePr>
    <w:tblStylePr w:type="swCell">
      <w:tblPr/>
      <w:tcPr>
        <w:tcBorders>
          <w:top w:val="single" w:sz="4" w:space="0" w:color="2C92F2" w:themeColor="accent2" w:themeTint="99"/>
        </w:tcBorders>
      </w:tcPr>
    </w:tblStylePr>
  </w:style>
  <w:style w:type="table" w:styleId="GridTable3-Accent3">
    <w:name w:val="Grid Table 3 Accent 3"/>
    <w:basedOn w:val="TableNormal"/>
    <w:uiPriority w:val="48"/>
    <w:locked/>
    <w:rsid w:val="000B1584"/>
    <w:pPr>
      <w:spacing w:after="0" w:line="240" w:lineRule="auto"/>
    </w:pPr>
    <w:tblPr>
      <w:tblStyleRowBandSize w:val="1"/>
      <w:tblStyleColBandSize w:val="1"/>
      <w:tblBorders>
        <w:top w:val="single" w:sz="4" w:space="0" w:color="ACB5B8" w:themeColor="accent3" w:themeTint="99"/>
        <w:left w:val="single" w:sz="4" w:space="0" w:color="ACB5B8" w:themeColor="accent3" w:themeTint="99"/>
        <w:bottom w:val="single" w:sz="4" w:space="0" w:color="ACB5B8" w:themeColor="accent3" w:themeTint="99"/>
        <w:right w:val="single" w:sz="4" w:space="0" w:color="ACB5B8" w:themeColor="accent3" w:themeTint="99"/>
        <w:insideH w:val="single" w:sz="4" w:space="0" w:color="ACB5B8" w:themeColor="accent3" w:themeTint="99"/>
        <w:insideV w:val="single" w:sz="4" w:space="0" w:color="ACB5B8"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6E7" w:themeFill="accent3" w:themeFillTint="33"/>
      </w:tcPr>
    </w:tblStylePr>
    <w:tblStylePr w:type="band1Horz">
      <w:tblPr/>
      <w:tcPr>
        <w:shd w:val="clear" w:color="auto" w:fill="E3E6E7" w:themeFill="accent3" w:themeFillTint="33"/>
      </w:tcPr>
    </w:tblStylePr>
    <w:tblStylePr w:type="neCell">
      <w:tblPr/>
      <w:tcPr>
        <w:tcBorders>
          <w:bottom w:val="single" w:sz="4" w:space="0" w:color="ACB5B8" w:themeColor="accent3" w:themeTint="99"/>
        </w:tcBorders>
      </w:tcPr>
    </w:tblStylePr>
    <w:tblStylePr w:type="nwCell">
      <w:tblPr/>
      <w:tcPr>
        <w:tcBorders>
          <w:bottom w:val="single" w:sz="4" w:space="0" w:color="ACB5B8" w:themeColor="accent3" w:themeTint="99"/>
        </w:tcBorders>
      </w:tcPr>
    </w:tblStylePr>
    <w:tblStylePr w:type="seCell">
      <w:tblPr/>
      <w:tcPr>
        <w:tcBorders>
          <w:top w:val="single" w:sz="4" w:space="0" w:color="ACB5B8" w:themeColor="accent3" w:themeTint="99"/>
        </w:tcBorders>
      </w:tcPr>
    </w:tblStylePr>
    <w:tblStylePr w:type="swCell">
      <w:tblPr/>
      <w:tcPr>
        <w:tcBorders>
          <w:top w:val="single" w:sz="4" w:space="0" w:color="ACB5B8" w:themeColor="accent3" w:themeTint="99"/>
        </w:tcBorders>
      </w:tcPr>
    </w:tblStylePr>
  </w:style>
  <w:style w:type="table" w:styleId="GridTable3-Accent4">
    <w:name w:val="Grid Table 3 Accent 4"/>
    <w:basedOn w:val="TableNormal"/>
    <w:uiPriority w:val="48"/>
    <w:locked/>
    <w:rsid w:val="000B1584"/>
    <w:pPr>
      <w:spacing w:after="0" w:line="240" w:lineRule="auto"/>
    </w:pPr>
    <w:tblPr>
      <w:tblStyleRowBandSize w:val="1"/>
      <w:tblStyleColBandSize w:val="1"/>
      <w:tblBorders>
        <w:top w:val="single" w:sz="4" w:space="0" w:color="95D6D6" w:themeColor="accent4" w:themeTint="99"/>
        <w:left w:val="single" w:sz="4" w:space="0" w:color="95D6D6" w:themeColor="accent4" w:themeTint="99"/>
        <w:bottom w:val="single" w:sz="4" w:space="0" w:color="95D6D6" w:themeColor="accent4" w:themeTint="99"/>
        <w:right w:val="single" w:sz="4" w:space="0" w:color="95D6D6" w:themeColor="accent4" w:themeTint="99"/>
        <w:insideH w:val="single" w:sz="4" w:space="0" w:color="95D6D6" w:themeColor="accent4" w:themeTint="99"/>
        <w:insideV w:val="single" w:sz="4" w:space="0" w:color="95D6D6"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F1F1" w:themeFill="accent4" w:themeFillTint="33"/>
      </w:tcPr>
    </w:tblStylePr>
    <w:tblStylePr w:type="band1Horz">
      <w:tblPr/>
      <w:tcPr>
        <w:shd w:val="clear" w:color="auto" w:fill="DBF1F1" w:themeFill="accent4" w:themeFillTint="33"/>
      </w:tcPr>
    </w:tblStylePr>
    <w:tblStylePr w:type="neCell">
      <w:tblPr/>
      <w:tcPr>
        <w:tcBorders>
          <w:bottom w:val="single" w:sz="4" w:space="0" w:color="95D6D6" w:themeColor="accent4" w:themeTint="99"/>
        </w:tcBorders>
      </w:tcPr>
    </w:tblStylePr>
    <w:tblStylePr w:type="nwCell">
      <w:tblPr/>
      <w:tcPr>
        <w:tcBorders>
          <w:bottom w:val="single" w:sz="4" w:space="0" w:color="95D6D6" w:themeColor="accent4" w:themeTint="99"/>
        </w:tcBorders>
      </w:tcPr>
    </w:tblStylePr>
    <w:tblStylePr w:type="seCell">
      <w:tblPr/>
      <w:tcPr>
        <w:tcBorders>
          <w:top w:val="single" w:sz="4" w:space="0" w:color="95D6D6" w:themeColor="accent4" w:themeTint="99"/>
        </w:tcBorders>
      </w:tcPr>
    </w:tblStylePr>
    <w:tblStylePr w:type="swCell">
      <w:tblPr/>
      <w:tcPr>
        <w:tcBorders>
          <w:top w:val="single" w:sz="4" w:space="0" w:color="95D6D6" w:themeColor="accent4" w:themeTint="99"/>
        </w:tcBorders>
      </w:tcPr>
    </w:tblStylePr>
  </w:style>
  <w:style w:type="table" w:styleId="GridTable3-Accent5">
    <w:name w:val="Grid Table 3 Accent 5"/>
    <w:basedOn w:val="TableNormal"/>
    <w:uiPriority w:val="48"/>
    <w:locked/>
    <w:rsid w:val="000B1584"/>
    <w:pPr>
      <w:spacing w:after="0" w:line="240" w:lineRule="auto"/>
    </w:pPr>
    <w:tblPr>
      <w:tblStyleRowBandSize w:val="1"/>
      <w:tblStyleColBandSize w:val="1"/>
      <w:tblBorders>
        <w:top w:val="single" w:sz="4" w:space="0" w:color="36FF90" w:themeColor="accent5" w:themeTint="99"/>
        <w:left w:val="single" w:sz="4" w:space="0" w:color="36FF90" w:themeColor="accent5" w:themeTint="99"/>
        <w:bottom w:val="single" w:sz="4" w:space="0" w:color="36FF90" w:themeColor="accent5" w:themeTint="99"/>
        <w:right w:val="single" w:sz="4" w:space="0" w:color="36FF90" w:themeColor="accent5" w:themeTint="99"/>
        <w:insideH w:val="single" w:sz="4" w:space="0" w:color="36FF90" w:themeColor="accent5" w:themeTint="99"/>
        <w:insideV w:val="single" w:sz="4" w:space="0" w:color="36FF90"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DA" w:themeFill="accent5" w:themeFillTint="33"/>
      </w:tcPr>
    </w:tblStylePr>
    <w:tblStylePr w:type="band1Horz">
      <w:tblPr/>
      <w:tcPr>
        <w:shd w:val="clear" w:color="auto" w:fill="BCFFDA" w:themeFill="accent5" w:themeFillTint="33"/>
      </w:tcPr>
    </w:tblStylePr>
    <w:tblStylePr w:type="neCell">
      <w:tblPr/>
      <w:tcPr>
        <w:tcBorders>
          <w:bottom w:val="single" w:sz="4" w:space="0" w:color="36FF90" w:themeColor="accent5" w:themeTint="99"/>
        </w:tcBorders>
      </w:tcPr>
    </w:tblStylePr>
    <w:tblStylePr w:type="nwCell">
      <w:tblPr/>
      <w:tcPr>
        <w:tcBorders>
          <w:bottom w:val="single" w:sz="4" w:space="0" w:color="36FF90" w:themeColor="accent5" w:themeTint="99"/>
        </w:tcBorders>
      </w:tcPr>
    </w:tblStylePr>
    <w:tblStylePr w:type="seCell">
      <w:tblPr/>
      <w:tcPr>
        <w:tcBorders>
          <w:top w:val="single" w:sz="4" w:space="0" w:color="36FF90" w:themeColor="accent5" w:themeTint="99"/>
        </w:tcBorders>
      </w:tcPr>
    </w:tblStylePr>
    <w:tblStylePr w:type="swCell">
      <w:tblPr/>
      <w:tcPr>
        <w:tcBorders>
          <w:top w:val="single" w:sz="4" w:space="0" w:color="36FF90" w:themeColor="accent5" w:themeTint="99"/>
        </w:tcBorders>
      </w:tcPr>
    </w:tblStylePr>
  </w:style>
  <w:style w:type="table" w:styleId="GridTable3-Accent6">
    <w:name w:val="Grid Table 3 Accent 6"/>
    <w:basedOn w:val="TableNormal"/>
    <w:uiPriority w:val="48"/>
    <w:locked/>
    <w:rsid w:val="000B1584"/>
    <w:pPr>
      <w:spacing w:after="0" w:line="240" w:lineRule="auto"/>
    </w:pPr>
    <w:tblPr>
      <w:tblStyleRowBandSize w:val="1"/>
      <w:tblStyleColBandSize w:val="1"/>
      <w:tblBorders>
        <w:top w:val="single" w:sz="4" w:space="0" w:color="B6DFEC" w:themeColor="accent6" w:themeTint="99"/>
        <w:left w:val="single" w:sz="4" w:space="0" w:color="B6DFEC" w:themeColor="accent6" w:themeTint="99"/>
        <w:bottom w:val="single" w:sz="4" w:space="0" w:color="B6DFEC" w:themeColor="accent6" w:themeTint="99"/>
        <w:right w:val="single" w:sz="4" w:space="0" w:color="B6DFEC" w:themeColor="accent6" w:themeTint="99"/>
        <w:insideH w:val="single" w:sz="4" w:space="0" w:color="B6DFEC" w:themeColor="accent6" w:themeTint="99"/>
        <w:insideV w:val="single" w:sz="4" w:space="0" w:color="B6DFEC"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6F4F8" w:themeFill="accent6" w:themeFillTint="33"/>
      </w:tcPr>
    </w:tblStylePr>
    <w:tblStylePr w:type="band1Horz">
      <w:tblPr/>
      <w:tcPr>
        <w:shd w:val="clear" w:color="auto" w:fill="E6F4F8" w:themeFill="accent6" w:themeFillTint="33"/>
      </w:tcPr>
    </w:tblStylePr>
    <w:tblStylePr w:type="neCell">
      <w:tblPr/>
      <w:tcPr>
        <w:tcBorders>
          <w:bottom w:val="single" w:sz="4" w:space="0" w:color="B6DFEC" w:themeColor="accent6" w:themeTint="99"/>
        </w:tcBorders>
      </w:tcPr>
    </w:tblStylePr>
    <w:tblStylePr w:type="nwCell">
      <w:tblPr/>
      <w:tcPr>
        <w:tcBorders>
          <w:bottom w:val="single" w:sz="4" w:space="0" w:color="B6DFEC" w:themeColor="accent6" w:themeTint="99"/>
        </w:tcBorders>
      </w:tcPr>
    </w:tblStylePr>
    <w:tblStylePr w:type="seCell">
      <w:tblPr/>
      <w:tcPr>
        <w:tcBorders>
          <w:top w:val="single" w:sz="4" w:space="0" w:color="B6DFEC" w:themeColor="accent6" w:themeTint="99"/>
        </w:tcBorders>
      </w:tcPr>
    </w:tblStylePr>
    <w:tblStylePr w:type="swCell">
      <w:tblPr/>
      <w:tcPr>
        <w:tcBorders>
          <w:top w:val="single" w:sz="4" w:space="0" w:color="B6DFEC" w:themeColor="accent6" w:themeTint="99"/>
        </w:tcBorders>
      </w:tcPr>
    </w:tblStylePr>
  </w:style>
  <w:style w:type="table" w:styleId="GridTable4">
    <w:name w:val="Grid Table 4"/>
    <w:basedOn w:val="TableNormal"/>
    <w:uiPriority w:val="49"/>
    <w:locked/>
    <w:rsid w:val="000B1584"/>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locked/>
    <w:rsid w:val="000B1584"/>
    <w:pPr>
      <w:spacing w:after="0" w:line="240" w:lineRule="auto"/>
    </w:pPr>
    <w:tblPr>
      <w:tblStyleRowBandSize w:val="1"/>
      <w:tblStyleColBandSize w:val="1"/>
      <w:tblBorders>
        <w:top w:val="single" w:sz="4" w:space="0" w:color="2BFAFD" w:themeColor="accent1" w:themeTint="99"/>
        <w:left w:val="single" w:sz="4" w:space="0" w:color="2BFAFD" w:themeColor="accent1" w:themeTint="99"/>
        <w:bottom w:val="single" w:sz="4" w:space="0" w:color="2BFAFD" w:themeColor="accent1" w:themeTint="99"/>
        <w:right w:val="single" w:sz="4" w:space="0" w:color="2BFAFD" w:themeColor="accent1" w:themeTint="99"/>
        <w:insideH w:val="single" w:sz="4" w:space="0" w:color="2BFAFD" w:themeColor="accent1" w:themeTint="99"/>
        <w:insideV w:val="single" w:sz="4" w:space="0" w:color="2BFAFD" w:themeColor="accent1" w:themeTint="99"/>
      </w:tblBorders>
    </w:tblPr>
    <w:tblStylePr w:type="firstRow">
      <w:rPr>
        <w:b/>
        <w:bCs/>
        <w:color w:val="FFFFFF" w:themeColor="background1"/>
      </w:rPr>
      <w:tblPr/>
      <w:tcPr>
        <w:tcBorders>
          <w:top w:val="single" w:sz="4" w:space="0" w:color="01999B" w:themeColor="accent1"/>
          <w:left w:val="single" w:sz="4" w:space="0" w:color="01999B" w:themeColor="accent1"/>
          <w:bottom w:val="single" w:sz="4" w:space="0" w:color="01999B" w:themeColor="accent1"/>
          <w:right w:val="single" w:sz="4" w:space="0" w:color="01999B" w:themeColor="accent1"/>
          <w:insideH w:val="nil"/>
          <w:insideV w:val="nil"/>
        </w:tcBorders>
        <w:shd w:val="clear" w:color="auto" w:fill="01999B" w:themeFill="accent1"/>
      </w:tcPr>
    </w:tblStylePr>
    <w:tblStylePr w:type="lastRow">
      <w:rPr>
        <w:b/>
        <w:bCs/>
      </w:rPr>
      <w:tblPr/>
      <w:tcPr>
        <w:tcBorders>
          <w:top w:val="double" w:sz="4" w:space="0" w:color="01999B" w:themeColor="accent1"/>
        </w:tcBorders>
      </w:tcPr>
    </w:tblStylePr>
    <w:tblStylePr w:type="firstCol">
      <w:rPr>
        <w:b/>
        <w:bCs/>
      </w:rPr>
    </w:tblStylePr>
    <w:tblStylePr w:type="lastCol">
      <w:rPr>
        <w:b/>
        <w:bCs/>
      </w:rPr>
    </w:tblStylePr>
    <w:tblStylePr w:type="band1Vert">
      <w:tblPr/>
      <w:tcPr>
        <w:shd w:val="clear" w:color="auto" w:fill="B8FDFE" w:themeFill="accent1" w:themeFillTint="33"/>
      </w:tcPr>
    </w:tblStylePr>
    <w:tblStylePr w:type="band1Horz">
      <w:tblPr/>
      <w:tcPr>
        <w:shd w:val="clear" w:color="auto" w:fill="B8FDFE" w:themeFill="accent1" w:themeFillTint="33"/>
      </w:tcPr>
    </w:tblStylePr>
  </w:style>
  <w:style w:type="table" w:styleId="GridTable4-Accent2">
    <w:name w:val="Grid Table 4 Accent 2"/>
    <w:basedOn w:val="TableNormal"/>
    <w:uiPriority w:val="49"/>
    <w:locked/>
    <w:rsid w:val="000B1584"/>
    <w:pPr>
      <w:spacing w:after="0" w:line="240" w:lineRule="auto"/>
    </w:pPr>
    <w:tblPr>
      <w:tblStyleRowBandSize w:val="1"/>
      <w:tblStyleColBandSize w:val="1"/>
      <w:tblBorders>
        <w:top w:val="single" w:sz="4" w:space="0" w:color="2C92F2" w:themeColor="accent2" w:themeTint="99"/>
        <w:left w:val="single" w:sz="4" w:space="0" w:color="2C92F2" w:themeColor="accent2" w:themeTint="99"/>
        <w:bottom w:val="single" w:sz="4" w:space="0" w:color="2C92F2" w:themeColor="accent2" w:themeTint="99"/>
        <w:right w:val="single" w:sz="4" w:space="0" w:color="2C92F2" w:themeColor="accent2" w:themeTint="99"/>
        <w:insideH w:val="single" w:sz="4" w:space="0" w:color="2C92F2" w:themeColor="accent2" w:themeTint="99"/>
        <w:insideV w:val="single" w:sz="4" w:space="0" w:color="2C92F2" w:themeColor="accent2" w:themeTint="99"/>
      </w:tblBorders>
    </w:tblPr>
    <w:tblStylePr w:type="firstRow">
      <w:rPr>
        <w:b/>
        <w:bCs/>
        <w:color w:val="FFFFFF" w:themeColor="background1"/>
      </w:rPr>
      <w:tblPr/>
      <w:tcPr>
        <w:tcBorders>
          <w:top w:val="single" w:sz="4" w:space="0" w:color="084781" w:themeColor="accent2"/>
          <w:left w:val="single" w:sz="4" w:space="0" w:color="084781" w:themeColor="accent2"/>
          <w:bottom w:val="single" w:sz="4" w:space="0" w:color="084781" w:themeColor="accent2"/>
          <w:right w:val="single" w:sz="4" w:space="0" w:color="084781" w:themeColor="accent2"/>
          <w:insideH w:val="nil"/>
          <w:insideV w:val="nil"/>
        </w:tcBorders>
        <w:shd w:val="clear" w:color="auto" w:fill="084781" w:themeFill="accent2"/>
      </w:tcPr>
    </w:tblStylePr>
    <w:tblStylePr w:type="lastRow">
      <w:rPr>
        <w:b/>
        <w:bCs/>
      </w:rPr>
      <w:tblPr/>
      <w:tcPr>
        <w:tcBorders>
          <w:top w:val="double" w:sz="4" w:space="0" w:color="084781" w:themeColor="accent2"/>
        </w:tcBorders>
      </w:tcPr>
    </w:tblStylePr>
    <w:tblStylePr w:type="firstCol">
      <w:rPr>
        <w:b/>
        <w:bCs/>
      </w:rPr>
    </w:tblStylePr>
    <w:tblStylePr w:type="lastCol">
      <w:rPr>
        <w:b/>
        <w:bCs/>
      </w:rPr>
    </w:tblStylePr>
    <w:tblStylePr w:type="band1Vert">
      <w:tblPr/>
      <w:tcPr>
        <w:shd w:val="clear" w:color="auto" w:fill="B8DAFA" w:themeFill="accent2" w:themeFillTint="33"/>
      </w:tcPr>
    </w:tblStylePr>
    <w:tblStylePr w:type="band1Horz">
      <w:tblPr/>
      <w:tcPr>
        <w:shd w:val="clear" w:color="auto" w:fill="B8DAFA" w:themeFill="accent2" w:themeFillTint="33"/>
      </w:tcPr>
    </w:tblStylePr>
  </w:style>
  <w:style w:type="table" w:styleId="GridTable4-Accent3">
    <w:name w:val="Grid Table 4 Accent 3"/>
    <w:basedOn w:val="TableNormal"/>
    <w:uiPriority w:val="49"/>
    <w:locked/>
    <w:rsid w:val="000B1584"/>
    <w:pPr>
      <w:spacing w:after="0" w:line="240" w:lineRule="auto"/>
    </w:pPr>
    <w:tblPr>
      <w:tblStyleRowBandSize w:val="1"/>
      <w:tblStyleColBandSize w:val="1"/>
      <w:tblBorders>
        <w:top w:val="single" w:sz="4" w:space="0" w:color="ACB5B8" w:themeColor="accent3" w:themeTint="99"/>
        <w:left w:val="single" w:sz="4" w:space="0" w:color="ACB5B8" w:themeColor="accent3" w:themeTint="99"/>
        <w:bottom w:val="single" w:sz="4" w:space="0" w:color="ACB5B8" w:themeColor="accent3" w:themeTint="99"/>
        <w:right w:val="single" w:sz="4" w:space="0" w:color="ACB5B8" w:themeColor="accent3" w:themeTint="99"/>
        <w:insideH w:val="single" w:sz="4" w:space="0" w:color="ACB5B8" w:themeColor="accent3" w:themeTint="99"/>
        <w:insideV w:val="single" w:sz="4" w:space="0" w:color="ACB5B8" w:themeColor="accent3" w:themeTint="99"/>
      </w:tblBorders>
    </w:tblPr>
    <w:tblStylePr w:type="firstRow">
      <w:rPr>
        <w:b/>
        <w:bCs/>
        <w:color w:val="FFFFFF" w:themeColor="background1"/>
      </w:rPr>
      <w:tblPr/>
      <w:tcPr>
        <w:tcBorders>
          <w:top w:val="single" w:sz="4" w:space="0" w:color="768489" w:themeColor="accent3"/>
          <w:left w:val="single" w:sz="4" w:space="0" w:color="768489" w:themeColor="accent3"/>
          <w:bottom w:val="single" w:sz="4" w:space="0" w:color="768489" w:themeColor="accent3"/>
          <w:right w:val="single" w:sz="4" w:space="0" w:color="768489" w:themeColor="accent3"/>
          <w:insideH w:val="nil"/>
          <w:insideV w:val="nil"/>
        </w:tcBorders>
        <w:shd w:val="clear" w:color="auto" w:fill="768489" w:themeFill="accent3"/>
      </w:tcPr>
    </w:tblStylePr>
    <w:tblStylePr w:type="lastRow">
      <w:rPr>
        <w:b/>
        <w:bCs/>
      </w:rPr>
      <w:tblPr/>
      <w:tcPr>
        <w:tcBorders>
          <w:top w:val="double" w:sz="4" w:space="0" w:color="768489" w:themeColor="accent3"/>
        </w:tcBorders>
      </w:tcPr>
    </w:tblStylePr>
    <w:tblStylePr w:type="firstCol">
      <w:rPr>
        <w:b/>
        <w:bCs/>
      </w:rPr>
    </w:tblStylePr>
    <w:tblStylePr w:type="lastCol">
      <w:rPr>
        <w:b/>
        <w:bCs/>
      </w:rPr>
    </w:tblStylePr>
    <w:tblStylePr w:type="band1Vert">
      <w:tblPr/>
      <w:tcPr>
        <w:shd w:val="clear" w:color="auto" w:fill="E3E6E7" w:themeFill="accent3" w:themeFillTint="33"/>
      </w:tcPr>
    </w:tblStylePr>
    <w:tblStylePr w:type="band1Horz">
      <w:tblPr/>
      <w:tcPr>
        <w:shd w:val="clear" w:color="auto" w:fill="E3E6E7" w:themeFill="accent3" w:themeFillTint="33"/>
      </w:tcPr>
    </w:tblStylePr>
  </w:style>
  <w:style w:type="table" w:styleId="GridTable4-Accent4">
    <w:name w:val="Grid Table 4 Accent 4"/>
    <w:basedOn w:val="TableNormal"/>
    <w:uiPriority w:val="49"/>
    <w:locked/>
    <w:rsid w:val="000B1584"/>
    <w:pPr>
      <w:spacing w:after="0" w:line="240" w:lineRule="auto"/>
    </w:pPr>
    <w:tblPr>
      <w:tblStyleRowBandSize w:val="1"/>
      <w:tblStyleColBandSize w:val="1"/>
      <w:tblBorders>
        <w:top w:val="single" w:sz="4" w:space="0" w:color="95D6D6" w:themeColor="accent4" w:themeTint="99"/>
        <w:left w:val="single" w:sz="4" w:space="0" w:color="95D6D6" w:themeColor="accent4" w:themeTint="99"/>
        <w:bottom w:val="single" w:sz="4" w:space="0" w:color="95D6D6" w:themeColor="accent4" w:themeTint="99"/>
        <w:right w:val="single" w:sz="4" w:space="0" w:color="95D6D6" w:themeColor="accent4" w:themeTint="99"/>
        <w:insideH w:val="single" w:sz="4" w:space="0" w:color="95D6D6" w:themeColor="accent4" w:themeTint="99"/>
        <w:insideV w:val="single" w:sz="4" w:space="0" w:color="95D6D6" w:themeColor="accent4" w:themeTint="99"/>
      </w:tblBorders>
    </w:tblPr>
    <w:tblStylePr w:type="firstRow">
      <w:rPr>
        <w:b/>
        <w:bCs/>
        <w:color w:val="FFFFFF" w:themeColor="background1"/>
      </w:rPr>
      <w:tblPr/>
      <w:tcPr>
        <w:tcBorders>
          <w:top w:val="single" w:sz="4" w:space="0" w:color="50BBBB" w:themeColor="accent4"/>
          <w:left w:val="single" w:sz="4" w:space="0" w:color="50BBBB" w:themeColor="accent4"/>
          <w:bottom w:val="single" w:sz="4" w:space="0" w:color="50BBBB" w:themeColor="accent4"/>
          <w:right w:val="single" w:sz="4" w:space="0" w:color="50BBBB" w:themeColor="accent4"/>
          <w:insideH w:val="nil"/>
          <w:insideV w:val="nil"/>
        </w:tcBorders>
        <w:shd w:val="clear" w:color="auto" w:fill="50BBBB" w:themeFill="accent4"/>
      </w:tcPr>
    </w:tblStylePr>
    <w:tblStylePr w:type="lastRow">
      <w:rPr>
        <w:b/>
        <w:bCs/>
      </w:rPr>
      <w:tblPr/>
      <w:tcPr>
        <w:tcBorders>
          <w:top w:val="double" w:sz="4" w:space="0" w:color="50BBBB" w:themeColor="accent4"/>
        </w:tcBorders>
      </w:tcPr>
    </w:tblStylePr>
    <w:tblStylePr w:type="firstCol">
      <w:rPr>
        <w:b/>
        <w:bCs/>
      </w:rPr>
    </w:tblStylePr>
    <w:tblStylePr w:type="lastCol">
      <w:rPr>
        <w:b/>
        <w:bCs/>
      </w:rPr>
    </w:tblStylePr>
    <w:tblStylePr w:type="band1Vert">
      <w:tblPr/>
      <w:tcPr>
        <w:shd w:val="clear" w:color="auto" w:fill="DBF1F1" w:themeFill="accent4" w:themeFillTint="33"/>
      </w:tcPr>
    </w:tblStylePr>
    <w:tblStylePr w:type="band1Horz">
      <w:tblPr/>
      <w:tcPr>
        <w:shd w:val="clear" w:color="auto" w:fill="DBF1F1" w:themeFill="accent4" w:themeFillTint="33"/>
      </w:tcPr>
    </w:tblStylePr>
  </w:style>
  <w:style w:type="table" w:styleId="GridTable4-Accent5">
    <w:name w:val="Grid Table 4 Accent 5"/>
    <w:basedOn w:val="TableNormal"/>
    <w:uiPriority w:val="49"/>
    <w:locked/>
    <w:rsid w:val="000B1584"/>
    <w:pPr>
      <w:spacing w:after="0" w:line="240" w:lineRule="auto"/>
    </w:pPr>
    <w:tblPr>
      <w:tblStyleRowBandSize w:val="1"/>
      <w:tblStyleColBandSize w:val="1"/>
      <w:tblBorders>
        <w:top w:val="single" w:sz="4" w:space="0" w:color="36FF90" w:themeColor="accent5" w:themeTint="99"/>
        <w:left w:val="single" w:sz="4" w:space="0" w:color="36FF90" w:themeColor="accent5" w:themeTint="99"/>
        <w:bottom w:val="single" w:sz="4" w:space="0" w:color="36FF90" w:themeColor="accent5" w:themeTint="99"/>
        <w:right w:val="single" w:sz="4" w:space="0" w:color="36FF90" w:themeColor="accent5" w:themeTint="99"/>
        <w:insideH w:val="single" w:sz="4" w:space="0" w:color="36FF90" w:themeColor="accent5" w:themeTint="99"/>
        <w:insideV w:val="single" w:sz="4" w:space="0" w:color="36FF90" w:themeColor="accent5" w:themeTint="99"/>
      </w:tblBorders>
    </w:tblPr>
    <w:tblStylePr w:type="firstRow">
      <w:rPr>
        <w:b/>
        <w:bCs/>
        <w:color w:val="FFFFFF" w:themeColor="background1"/>
      </w:rPr>
      <w:tblPr/>
      <w:tcPr>
        <w:tcBorders>
          <w:top w:val="single" w:sz="4" w:space="0" w:color="00B050" w:themeColor="accent5"/>
          <w:left w:val="single" w:sz="4" w:space="0" w:color="00B050" w:themeColor="accent5"/>
          <w:bottom w:val="single" w:sz="4" w:space="0" w:color="00B050" w:themeColor="accent5"/>
          <w:right w:val="single" w:sz="4" w:space="0" w:color="00B050" w:themeColor="accent5"/>
          <w:insideH w:val="nil"/>
          <w:insideV w:val="nil"/>
        </w:tcBorders>
        <w:shd w:val="clear" w:color="auto" w:fill="00B050" w:themeFill="accent5"/>
      </w:tcPr>
    </w:tblStylePr>
    <w:tblStylePr w:type="lastRow">
      <w:rPr>
        <w:b/>
        <w:bCs/>
      </w:rPr>
      <w:tblPr/>
      <w:tcPr>
        <w:tcBorders>
          <w:top w:val="double" w:sz="4" w:space="0" w:color="00B050" w:themeColor="accent5"/>
        </w:tcBorders>
      </w:tcPr>
    </w:tblStylePr>
    <w:tblStylePr w:type="firstCol">
      <w:rPr>
        <w:b/>
        <w:bCs/>
      </w:rPr>
    </w:tblStylePr>
    <w:tblStylePr w:type="lastCol">
      <w:rPr>
        <w:b/>
        <w:bCs/>
      </w:rPr>
    </w:tblStylePr>
    <w:tblStylePr w:type="band1Vert">
      <w:tblPr/>
      <w:tcPr>
        <w:shd w:val="clear" w:color="auto" w:fill="BCFFDA" w:themeFill="accent5" w:themeFillTint="33"/>
      </w:tcPr>
    </w:tblStylePr>
    <w:tblStylePr w:type="band1Horz">
      <w:tblPr/>
      <w:tcPr>
        <w:shd w:val="clear" w:color="auto" w:fill="BCFFDA" w:themeFill="accent5" w:themeFillTint="33"/>
      </w:tcPr>
    </w:tblStylePr>
  </w:style>
  <w:style w:type="table" w:styleId="GridTable4-Accent6">
    <w:name w:val="Grid Table 4 Accent 6"/>
    <w:basedOn w:val="TableNormal"/>
    <w:uiPriority w:val="49"/>
    <w:locked/>
    <w:rsid w:val="000B1584"/>
    <w:pPr>
      <w:spacing w:after="0" w:line="240" w:lineRule="auto"/>
    </w:pPr>
    <w:tblPr>
      <w:tblStyleRowBandSize w:val="1"/>
      <w:tblStyleColBandSize w:val="1"/>
      <w:tblBorders>
        <w:top w:val="single" w:sz="4" w:space="0" w:color="B6DFEC" w:themeColor="accent6" w:themeTint="99"/>
        <w:left w:val="single" w:sz="4" w:space="0" w:color="B6DFEC" w:themeColor="accent6" w:themeTint="99"/>
        <w:bottom w:val="single" w:sz="4" w:space="0" w:color="B6DFEC" w:themeColor="accent6" w:themeTint="99"/>
        <w:right w:val="single" w:sz="4" w:space="0" w:color="B6DFEC" w:themeColor="accent6" w:themeTint="99"/>
        <w:insideH w:val="single" w:sz="4" w:space="0" w:color="B6DFEC" w:themeColor="accent6" w:themeTint="99"/>
        <w:insideV w:val="single" w:sz="4" w:space="0" w:color="B6DFEC" w:themeColor="accent6" w:themeTint="99"/>
      </w:tblBorders>
    </w:tblPr>
    <w:tblStylePr w:type="firstRow">
      <w:rPr>
        <w:b/>
        <w:bCs/>
        <w:color w:val="FFFFFF" w:themeColor="background1"/>
      </w:rPr>
      <w:tblPr/>
      <w:tcPr>
        <w:tcBorders>
          <w:top w:val="single" w:sz="4" w:space="0" w:color="87CAE0" w:themeColor="accent6"/>
          <w:left w:val="single" w:sz="4" w:space="0" w:color="87CAE0" w:themeColor="accent6"/>
          <w:bottom w:val="single" w:sz="4" w:space="0" w:color="87CAE0" w:themeColor="accent6"/>
          <w:right w:val="single" w:sz="4" w:space="0" w:color="87CAE0" w:themeColor="accent6"/>
          <w:insideH w:val="nil"/>
          <w:insideV w:val="nil"/>
        </w:tcBorders>
        <w:shd w:val="clear" w:color="auto" w:fill="87CAE0" w:themeFill="accent6"/>
      </w:tcPr>
    </w:tblStylePr>
    <w:tblStylePr w:type="lastRow">
      <w:rPr>
        <w:b/>
        <w:bCs/>
      </w:rPr>
      <w:tblPr/>
      <w:tcPr>
        <w:tcBorders>
          <w:top w:val="double" w:sz="4" w:space="0" w:color="87CAE0" w:themeColor="accent6"/>
        </w:tcBorders>
      </w:tcPr>
    </w:tblStylePr>
    <w:tblStylePr w:type="firstCol">
      <w:rPr>
        <w:b/>
        <w:bCs/>
      </w:rPr>
    </w:tblStylePr>
    <w:tblStylePr w:type="lastCol">
      <w:rPr>
        <w:b/>
        <w:bCs/>
      </w:rPr>
    </w:tblStylePr>
    <w:tblStylePr w:type="band1Vert">
      <w:tblPr/>
      <w:tcPr>
        <w:shd w:val="clear" w:color="auto" w:fill="E6F4F8" w:themeFill="accent6" w:themeFillTint="33"/>
      </w:tcPr>
    </w:tblStylePr>
    <w:tblStylePr w:type="band1Horz">
      <w:tblPr/>
      <w:tcPr>
        <w:shd w:val="clear" w:color="auto" w:fill="E6F4F8" w:themeFill="accent6" w:themeFillTint="33"/>
      </w:tcPr>
    </w:tblStylePr>
  </w:style>
  <w:style w:type="table" w:styleId="GridTable5Dark">
    <w:name w:val="Grid Table 5 Dark"/>
    <w:basedOn w:val="TableNormal"/>
    <w:uiPriority w:val="50"/>
    <w:locked/>
    <w:rsid w:val="000B1584"/>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locked/>
    <w:rsid w:val="000B1584"/>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8FDFE"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1999B"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1999B"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1999B"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1999B" w:themeFill="accent1"/>
      </w:tcPr>
    </w:tblStylePr>
    <w:tblStylePr w:type="band1Vert">
      <w:tblPr/>
      <w:tcPr>
        <w:shd w:val="clear" w:color="auto" w:fill="72FBFE" w:themeFill="accent1" w:themeFillTint="66"/>
      </w:tcPr>
    </w:tblStylePr>
    <w:tblStylePr w:type="band1Horz">
      <w:tblPr/>
      <w:tcPr>
        <w:shd w:val="clear" w:color="auto" w:fill="72FBFE" w:themeFill="accent1" w:themeFillTint="66"/>
      </w:tcPr>
    </w:tblStylePr>
  </w:style>
  <w:style w:type="table" w:styleId="GridTable5Dark-Accent2">
    <w:name w:val="Grid Table 5 Dark Accent 2"/>
    <w:basedOn w:val="TableNormal"/>
    <w:uiPriority w:val="50"/>
    <w:locked/>
    <w:rsid w:val="000B1584"/>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8DAFA"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84781"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84781"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84781"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84781" w:themeFill="accent2"/>
      </w:tcPr>
    </w:tblStylePr>
    <w:tblStylePr w:type="band1Vert">
      <w:tblPr/>
      <w:tcPr>
        <w:shd w:val="clear" w:color="auto" w:fill="72B6F6" w:themeFill="accent2" w:themeFillTint="66"/>
      </w:tcPr>
    </w:tblStylePr>
    <w:tblStylePr w:type="band1Horz">
      <w:tblPr/>
      <w:tcPr>
        <w:shd w:val="clear" w:color="auto" w:fill="72B6F6" w:themeFill="accent2" w:themeFillTint="66"/>
      </w:tcPr>
    </w:tblStylePr>
  </w:style>
  <w:style w:type="table" w:styleId="GridTable5Dark-Accent3">
    <w:name w:val="Grid Table 5 Dark Accent 3"/>
    <w:basedOn w:val="TableNormal"/>
    <w:uiPriority w:val="50"/>
    <w:locked/>
    <w:rsid w:val="000B1584"/>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6E7"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6848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6848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6848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68489" w:themeFill="accent3"/>
      </w:tcPr>
    </w:tblStylePr>
    <w:tblStylePr w:type="band1Vert">
      <w:tblPr/>
      <w:tcPr>
        <w:shd w:val="clear" w:color="auto" w:fill="C8CDCF" w:themeFill="accent3" w:themeFillTint="66"/>
      </w:tcPr>
    </w:tblStylePr>
    <w:tblStylePr w:type="band1Horz">
      <w:tblPr/>
      <w:tcPr>
        <w:shd w:val="clear" w:color="auto" w:fill="C8CDCF" w:themeFill="accent3" w:themeFillTint="66"/>
      </w:tcPr>
    </w:tblStylePr>
  </w:style>
  <w:style w:type="table" w:styleId="GridTable5Dark-Accent4">
    <w:name w:val="Grid Table 5 Dark Accent 4"/>
    <w:basedOn w:val="TableNormal"/>
    <w:uiPriority w:val="50"/>
    <w:locked/>
    <w:rsid w:val="000B1584"/>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F1F1"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0BBBB"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0BBBB"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0BBBB"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0BBBB" w:themeFill="accent4"/>
      </w:tcPr>
    </w:tblStylePr>
    <w:tblStylePr w:type="band1Vert">
      <w:tblPr/>
      <w:tcPr>
        <w:shd w:val="clear" w:color="auto" w:fill="B8E3E3" w:themeFill="accent4" w:themeFillTint="66"/>
      </w:tcPr>
    </w:tblStylePr>
    <w:tblStylePr w:type="band1Horz">
      <w:tblPr/>
      <w:tcPr>
        <w:shd w:val="clear" w:color="auto" w:fill="B8E3E3" w:themeFill="accent4" w:themeFillTint="66"/>
      </w:tcPr>
    </w:tblStylePr>
  </w:style>
  <w:style w:type="table" w:styleId="GridTable5Dark-Accent5">
    <w:name w:val="Grid Table 5 Dark Accent 5"/>
    <w:basedOn w:val="TableNormal"/>
    <w:uiPriority w:val="50"/>
    <w:locked/>
    <w:rsid w:val="000B1584"/>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DA"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050"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050"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050"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050" w:themeFill="accent5"/>
      </w:tcPr>
    </w:tblStylePr>
    <w:tblStylePr w:type="band1Vert">
      <w:tblPr/>
      <w:tcPr>
        <w:shd w:val="clear" w:color="auto" w:fill="79FFB5" w:themeFill="accent5" w:themeFillTint="66"/>
      </w:tcPr>
    </w:tblStylePr>
    <w:tblStylePr w:type="band1Horz">
      <w:tblPr/>
      <w:tcPr>
        <w:shd w:val="clear" w:color="auto" w:fill="79FFB5" w:themeFill="accent5" w:themeFillTint="66"/>
      </w:tcPr>
    </w:tblStylePr>
  </w:style>
  <w:style w:type="table" w:styleId="GridTable5Dark-Accent6">
    <w:name w:val="Grid Table 5 Dark Accent 6"/>
    <w:basedOn w:val="TableNormal"/>
    <w:uiPriority w:val="50"/>
    <w:locked/>
    <w:rsid w:val="000B1584"/>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6F4F8"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7CAE0"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7CAE0"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7CAE0"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7CAE0" w:themeFill="accent6"/>
      </w:tcPr>
    </w:tblStylePr>
    <w:tblStylePr w:type="band1Vert">
      <w:tblPr/>
      <w:tcPr>
        <w:shd w:val="clear" w:color="auto" w:fill="CEE9F2" w:themeFill="accent6" w:themeFillTint="66"/>
      </w:tcPr>
    </w:tblStylePr>
    <w:tblStylePr w:type="band1Horz">
      <w:tblPr/>
      <w:tcPr>
        <w:shd w:val="clear" w:color="auto" w:fill="CEE9F2" w:themeFill="accent6" w:themeFillTint="66"/>
      </w:tcPr>
    </w:tblStylePr>
  </w:style>
  <w:style w:type="table" w:styleId="GridTable6Colourful">
    <w:name w:val="Grid Table 6 Colorful"/>
    <w:basedOn w:val="TableNormal"/>
    <w:uiPriority w:val="51"/>
    <w:locked/>
    <w:rsid w:val="000B1584"/>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urfulAccent1">
    <w:name w:val="Grid Table 6 Colorful Accent 1"/>
    <w:basedOn w:val="TableNormal"/>
    <w:uiPriority w:val="51"/>
    <w:locked/>
    <w:rsid w:val="000B1584"/>
    <w:pPr>
      <w:spacing w:after="0" w:line="240" w:lineRule="auto"/>
    </w:pPr>
    <w:rPr>
      <w:color w:val="007273" w:themeColor="accent1" w:themeShade="BF"/>
    </w:rPr>
    <w:tblPr>
      <w:tblStyleRowBandSize w:val="1"/>
      <w:tblStyleColBandSize w:val="1"/>
      <w:tblBorders>
        <w:top w:val="single" w:sz="4" w:space="0" w:color="2BFAFD" w:themeColor="accent1" w:themeTint="99"/>
        <w:left w:val="single" w:sz="4" w:space="0" w:color="2BFAFD" w:themeColor="accent1" w:themeTint="99"/>
        <w:bottom w:val="single" w:sz="4" w:space="0" w:color="2BFAFD" w:themeColor="accent1" w:themeTint="99"/>
        <w:right w:val="single" w:sz="4" w:space="0" w:color="2BFAFD" w:themeColor="accent1" w:themeTint="99"/>
        <w:insideH w:val="single" w:sz="4" w:space="0" w:color="2BFAFD" w:themeColor="accent1" w:themeTint="99"/>
        <w:insideV w:val="single" w:sz="4" w:space="0" w:color="2BFAFD" w:themeColor="accent1" w:themeTint="99"/>
      </w:tblBorders>
    </w:tblPr>
    <w:tblStylePr w:type="firstRow">
      <w:rPr>
        <w:b/>
        <w:bCs/>
      </w:rPr>
      <w:tblPr/>
      <w:tcPr>
        <w:tcBorders>
          <w:bottom w:val="single" w:sz="12" w:space="0" w:color="2BFAFD" w:themeColor="accent1" w:themeTint="99"/>
        </w:tcBorders>
      </w:tcPr>
    </w:tblStylePr>
    <w:tblStylePr w:type="lastRow">
      <w:rPr>
        <w:b/>
        <w:bCs/>
      </w:rPr>
      <w:tblPr/>
      <w:tcPr>
        <w:tcBorders>
          <w:top w:val="double" w:sz="4" w:space="0" w:color="2BFAFD" w:themeColor="accent1" w:themeTint="99"/>
        </w:tcBorders>
      </w:tcPr>
    </w:tblStylePr>
    <w:tblStylePr w:type="firstCol">
      <w:rPr>
        <w:b/>
        <w:bCs/>
      </w:rPr>
    </w:tblStylePr>
    <w:tblStylePr w:type="lastCol">
      <w:rPr>
        <w:b/>
        <w:bCs/>
      </w:rPr>
    </w:tblStylePr>
    <w:tblStylePr w:type="band1Vert">
      <w:tblPr/>
      <w:tcPr>
        <w:shd w:val="clear" w:color="auto" w:fill="B8FDFE" w:themeFill="accent1" w:themeFillTint="33"/>
      </w:tcPr>
    </w:tblStylePr>
    <w:tblStylePr w:type="band1Horz">
      <w:tblPr/>
      <w:tcPr>
        <w:shd w:val="clear" w:color="auto" w:fill="B8FDFE" w:themeFill="accent1" w:themeFillTint="33"/>
      </w:tcPr>
    </w:tblStylePr>
  </w:style>
  <w:style w:type="table" w:styleId="GridTable6ColourfulAccent2">
    <w:name w:val="Grid Table 6 Colorful Accent 2"/>
    <w:basedOn w:val="TableNormal"/>
    <w:uiPriority w:val="51"/>
    <w:locked/>
    <w:rsid w:val="000B1584"/>
    <w:pPr>
      <w:spacing w:after="0" w:line="240" w:lineRule="auto"/>
    </w:pPr>
    <w:rPr>
      <w:color w:val="063460" w:themeColor="accent2" w:themeShade="BF"/>
    </w:rPr>
    <w:tblPr>
      <w:tblStyleRowBandSize w:val="1"/>
      <w:tblStyleColBandSize w:val="1"/>
      <w:tblBorders>
        <w:top w:val="single" w:sz="4" w:space="0" w:color="2C92F2" w:themeColor="accent2" w:themeTint="99"/>
        <w:left w:val="single" w:sz="4" w:space="0" w:color="2C92F2" w:themeColor="accent2" w:themeTint="99"/>
        <w:bottom w:val="single" w:sz="4" w:space="0" w:color="2C92F2" w:themeColor="accent2" w:themeTint="99"/>
        <w:right w:val="single" w:sz="4" w:space="0" w:color="2C92F2" w:themeColor="accent2" w:themeTint="99"/>
        <w:insideH w:val="single" w:sz="4" w:space="0" w:color="2C92F2" w:themeColor="accent2" w:themeTint="99"/>
        <w:insideV w:val="single" w:sz="4" w:space="0" w:color="2C92F2" w:themeColor="accent2" w:themeTint="99"/>
      </w:tblBorders>
    </w:tblPr>
    <w:tblStylePr w:type="firstRow">
      <w:rPr>
        <w:b/>
        <w:bCs/>
      </w:rPr>
      <w:tblPr/>
      <w:tcPr>
        <w:tcBorders>
          <w:bottom w:val="single" w:sz="12" w:space="0" w:color="2C92F2" w:themeColor="accent2" w:themeTint="99"/>
        </w:tcBorders>
      </w:tcPr>
    </w:tblStylePr>
    <w:tblStylePr w:type="lastRow">
      <w:rPr>
        <w:b/>
        <w:bCs/>
      </w:rPr>
      <w:tblPr/>
      <w:tcPr>
        <w:tcBorders>
          <w:top w:val="double" w:sz="4" w:space="0" w:color="2C92F2" w:themeColor="accent2" w:themeTint="99"/>
        </w:tcBorders>
      </w:tcPr>
    </w:tblStylePr>
    <w:tblStylePr w:type="firstCol">
      <w:rPr>
        <w:b/>
        <w:bCs/>
      </w:rPr>
    </w:tblStylePr>
    <w:tblStylePr w:type="lastCol">
      <w:rPr>
        <w:b/>
        <w:bCs/>
      </w:rPr>
    </w:tblStylePr>
    <w:tblStylePr w:type="band1Vert">
      <w:tblPr/>
      <w:tcPr>
        <w:shd w:val="clear" w:color="auto" w:fill="B8DAFA" w:themeFill="accent2" w:themeFillTint="33"/>
      </w:tcPr>
    </w:tblStylePr>
    <w:tblStylePr w:type="band1Horz">
      <w:tblPr/>
      <w:tcPr>
        <w:shd w:val="clear" w:color="auto" w:fill="B8DAFA" w:themeFill="accent2" w:themeFillTint="33"/>
      </w:tcPr>
    </w:tblStylePr>
  </w:style>
  <w:style w:type="table" w:styleId="GridTable6ColourfulAccent3">
    <w:name w:val="Grid Table 6 Colorful Accent 3"/>
    <w:basedOn w:val="TableNormal"/>
    <w:uiPriority w:val="51"/>
    <w:locked/>
    <w:rsid w:val="000B1584"/>
    <w:pPr>
      <w:spacing w:after="0" w:line="240" w:lineRule="auto"/>
    </w:pPr>
    <w:rPr>
      <w:color w:val="586266" w:themeColor="accent3" w:themeShade="BF"/>
    </w:rPr>
    <w:tblPr>
      <w:tblStyleRowBandSize w:val="1"/>
      <w:tblStyleColBandSize w:val="1"/>
      <w:tblBorders>
        <w:top w:val="single" w:sz="4" w:space="0" w:color="ACB5B8" w:themeColor="accent3" w:themeTint="99"/>
        <w:left w:val="single" w:sz="4" w:space="0" w:color="ACB5B8" w:themeColor="accent3" w:themeTint="99"/>
        <w:bottom w:val="single" w:sz="4" w:space="0" w:color="ACB5B8" w:themeColor="accent3" w:themeTint="99"/>
        <w:right w:val="single" w:sz="4" w:space="0" w:color="ACB5B8" w:themeColor="accent3" w:themeTint="99"/>
        <w:insideH w:val="single" w:sz="4" w:space="0" w:color="ACB5B8" w:themeColor="accent3" w:themeTint="99"/>
        <w:insideV w:val="single" w:sz="4" w:space="0" w:color="ACB5B8" w:themeColor="accent3" w:themeTint="99"/>
      </w:tblBorders>
    </w:tblPr>
    <w:tblStylePr w:type="firstRow">
      <w:rPr>
        <w:b/>
        <w:bCs/>
      </w:rPr>
      <w:tblPr/>
      <w:tcPr>
        <w:tcBorders>
          <w:bottom w:val="single" w:sz="12" w:space="0" w:color="ACB5B8" w:themeColor="accent3" w:themeTint="99"/>
        </w:tcBorders>
      </w:tcPr>
    </w:tblStylePr>
    <w:tblStylePr w:type="lastRow">
      <w:rPr>
        <w:b/>
        <w:bCs/>
      </w:rPr>
      <w:tblPr/>
      <w:tcPr>
        <w:tcBorders>
          <w:top w:val="double" w:sz="4" w:space="0" w:color="ACB5B8" w:themeColor="accent3" w:themeTint="99"/>
        </w:tcBorders>
      </w:tcPr>
    </w:tblStylePr>
    <w:tblStylePr w:type="firstCol">
      <w:rPr>
        <w:b/>
        <w:bCs/>
      </w:rPr>
    </w:tblStylePr>
    <w:tblStylePr w:type="lastCol">
      <w:rPr>
        <w:b/>
        <w:bCs/>
      </w:rPr>
    </w:tblStylePr>
    <w:tblStylePr w:type="band1Vert">
      <w:tblPr/>
      <w:tcPr>
        <w:shd w:val="clear" w:color="auto" w:fill="E3E6E7" w:themeFill="accent3" w:themeFillTint="33"/>
      </w:tcPr>
    </w:tblStylePr>
    <w:tblStylePr w:type="band1Horz">
      <w:tblPr/>
      <w:tcPr>
        <w:shd w:val="clear" w:color="auto" w:fill="E3E6E7" w:themeFill="accent3" w:themeFillTint="33"/>
      </w:tcPr>
    </w:tblStylePr>
  </w:style>
  <w:style w:type="table" w:styleId="GridTable6ColourfulAccent4">
    <w:name w:val="Grid Table 6 Colorful Accent 4"/>
    <w:basedOn w:val="TableNormal"/>
    <w:uiPriority w:val="51"/>
    <w:locked/>
    <w:rsid w:val="000B1584"/>
    <w:pPr>
      <w:spacing w:after="0" w:line="240" w:lineRule="auto"/>
    </w:pPr>
    <w:rPr>
      <w:color w:val="388F8F" w:themeColor="accent4" w:themeShade="BF"/>
    </w:rPr>
    <w:tblPr>
      <w:tblStyleRowBandSize w:val="1"/>
      <w:tblStyleColBandSize w:val="1"/>
      <w:tblBorders>
        <w:top w:val="single" w:sz="4" w:space="0" w:color="95D6D6" w:themeColor="accent4" w:themeTint="99"/>
        <w:left w:val="single" w:sz="4" w:space="0" w:color="95D6D6" w:themeColor="accent4" w:themeTint="99"/>
        <w:bottom w:val="single" w:sz="4" w:space="0" w:color="95D6D6" w:themeColor="accent4" w:themeTint="99"/>
        <w:right w:val="single" w:sz="4" w:space="0" w:color="95D6D6" w:themeColor="accent4" w:themeTint="99"/>
        <w:insideH w:val="single" w:sz="4" w:space="0" w:color="95D6D6" w:themeColor="accent4" w:themeTint="99"/>
        <w:insideV w:val="single" w:sz="4" w:space="0" w:color="95D6D6" w:themeColor="accent4" w:themeTint="99"/>
      </w:tblBorders>
    </w:tblPr>
    <w:tblStylePr w:type="firstRow">
      <w:rPr>
        <w:b/>
        <w:bCs/>
      </w:rPr>
      <w:tblPr/>
      <w:tcPr>
        <w:tcBorders>
          <w:bottom w:val="single" w:sz="12" w:space="0" w:color="95D6D6" w:themeColor="accent4" w:themeTint="99"/>
        </w:tcBorders>
      </w:tcPr>
    </w:tblStylePr>
    <w:tblStylePr w:type="lastRow">
      <w:rPr>
        <w:b/>
        <w:bCs/>
      </w:rPr>
      <w:tblPr/>
      <w:tcPr>
        <w:tcBorders>
          <w:top w:val="double" w:sz="4" w:space="0" w:color="95D6D6" w:themeColor="accent4" w:themeTint="99"/>
        </w:tcBorders>
      </w:tcPr>
    </w:tblStylePr>
    <w:tblStylePr w:type="firstCol">
      <w:rPr>
        <w:b/>
        <w:bCs/>
      </w:rPr>
    </w:tblStylePr>
    <w:tblStylePr w:type="lastCol">
      <w:rPr>
        <w:b/>
        <w:bCs/>
      </w:rPr>
    </w:tblStylePr>
    <w:tblStylePr w:type="band1Vert">
      <w:tblPr/>
      <w:tcPr>
        <w:shd w:val="clear" w:color="auto" w:fill="DBF1F1" w:themeFill="accent4" w:themeFillTint="33"/>
      </w:tcPr>
    </w:tblStylePr>
    <w:tblStylePr w:type="band1Horz">
      <w:tblPr/>
      <w:tcPr>
        <w:shd w:val="clear" w:color="auto" w:fill="DBF1F1" w:themeFill="accent4" w:themeFillTint="33"/>
      </w:tcPr>
    </w:tblStylePr>
  </w:style>
  <w:style w:type="table" w:styleId="GridTable6ColourfulAccent5">
    <w:name w:val="Grid Table 6 Colorful Accent 5"/>
    <w:basedOn w:val="TableNormal"/>
    <w:uiPriority w:val="51"/>
    <w:locked/>
    <w:rsid w:val="000B1584"/>
    <w:pPr>
      <w:spacing w:after="0" w:line="240" w:lineRule="auto"/>
    </w:pPr>
    <w:rPr>
      <w:color w:val="00833B" w:themeColor="accent5" w:themeShade="BF"/>
    </w:rPr>
    <w:tblPr>
      <w:tblStyleRowBandSize w:val="1"/>
      <w:tblStyleColBandSize w:val="1"/>
      <w:tblBorders>
        <w:top w:val="single" w:sz="4" w:space="0" w:color="36FF90" w:themeColor="accent5" w:themeTint="99"/>
        <w:left w:val="single" w:sz="4" w:space="0" w:color="36FF90" w:themeColor="accent5" w:themeTint="99"/>
        <w:bottom w:val="single" w:sz="4" w:space="0" w:color="36FF90" w:themeColor="accent5" w:themeTint="99"/>
        <w:right w:val="single" w:sz="4" w:space="0" w:color="36FF90" w:themeColor="accent5" w:themeTint="99"/>
        <w:insideH w:val="single" w:sz="4" w:space="0" w:color="36FF90" w:themeColor="accent5" w:themeTint="99"/>
        <w:insideV w:val="single" w:sz="4" w:space="0" w:color="36FF90" w:themeColor="accent5" w:themeTint="99"/>
      </w:tblBorders>
    </w:tblPr>
    <w:tblStylePr w:type="firstRow">
      <w:rPr>
        <w:b/>
        <w:bCs/>
      </w:rPr>
      <w:tblPr/>
      <w:tcPr>
        <w:tcBorders>
          <w:bottom w:val="single" w:sz="12" w:space="0" w:color="36FF90" w:themeColor="accent5" w:themeTint="99"/>
        </w:tcBorders>
      </w:tcPr>
    </w:tblStylePr>
    <w:tblStylePr w:type="lastRow">
      <w:rPr>
        <w:b/>
        <w:bCs/>
      </w:rPr>
      <w:tblPr/>
      <w:tcPr>
        <w:tcBorders>
          <w:top w:val="double" w:sz="4" w:space="0" w:color="36FF90" w:themeColor="accent5" w:themeTint="99"/>
        </w:tcBorders>
      </w:tcPr>
    </w:tblStylePr>
    <w:tblStylePr w:type="firstCol">
      <w:rPr>
        <w:b/>
        <w:bCs/>
      </w:rPr>
    </w:tblStylePr>
    <w:tblStylePr w:type="lastCol">
      <w:rPr>
        <w:b/>
        <w:bCs/>
      </w:rPr>
    </w:tblStylePr>
    <w:tblStylePr w:type="band1Vert">
      <w:tblPr/>
      <w:tcPr>
        <w:shd w:val="clear" w:color="auto" w:fill="BCFFDA" w:themeFill="accent5" w:themeFillTint="33"/>
      </w:tcPr>
    </w:tblStylePr>
    <w:tblStylePr w:type="band1Horz">
      <w:tblPr/>
      <w:tcPr>
        <w:shd w:val="clear" w:color="auto" w:fill="BCFFDA" w:themeFill="accent5" w:themeFillTint="33"/>
      </w:tcPr>
    </w:tblStylePr>
  </w:style>
  <w:style w:type="table" w:styleId="GridTable6ColourfulAccent6">
    <w:name w:val="Grid Table 6 Colorful Accent 6"/>
    <w:basedOn w:val="TableNormal"/>
    <w:uiPriority w:val="51"/>
    <w:locked/>
    <w:rsid w:val="000B1584"/>
    <w:pPr>
      <w:spacing w:after="0" w:line="240" w:lineRule="auto"/>
    </w:pPr>
    <w:rPr>
      <w:color w:val="3FA9CD" w:themeColor="accent6" w:themeShade="BF"/>
    </w:rPr>
    <w:tblPr>
      <w:tblStyleRowBandSize w:val="1"/>
      <w:tblStyleColBandSize w:val="1"/>
      <w:tblBorders>
        <w:top w:val="single" w:sz="4" w:space="0" w:color="B6DFEC" w:themeColor="accent6" w:themeTint="99"/>
        <w:left w:val="single" w:sz="4" w:space="0" w:color="B6DFEC" w:themeColor="accent6" w:themeTint="99"/>
        <w:bottom w:val="single" w:sz="4" w:space="0" w:color="B6DFEC" w:themeColor="accent6" w:themeTint="99"/>
        <w:right w:val="single" w:sz="4" w:space="0" w:color="B6DFEC" w:themeColor="accent6" w:themeTint="99"/>
        <w:insideH w:val="single" w:sz="4" w:space="0" w:color="B6DFEC" w:themeColor="accent6" w:themeTint="99"/>
        <w:insideV w:val="single" w:sz="4" w:space="0" w:color="B6DFEC" w:themeColor="accent6" w:themeTint="99"/>
      </w:tblBorders>
    </w:tblPr>
    <w:tblStylePr w:type="firstRow">
      <w:rPr>
        <w:b/>
        <w:bCs/>
      </w:rPr>
      <w:tblPr/>
      <w:tcPr>
        <w:tcBorders>
          <w:bottom w:val="single" w:sz="12" w:space="0" w:color="B6DFEC" w:themeColor="accent6" w:themeTint="99"/>
        </w:tcBorders>
      </w:tcPr>
    </w:tblStylePr>
    <w:tblStylePr w:type="lastRow">
      <w:rPr>
        <w:b/>
        <w:bCs/>
      </w:rPr>
      <w:tblPr/>
      <w:tcPr>
        <w:tcBorders>
          <w:top w:val="double" w:sz="4" w:space="0" w:color="B6DFEC" w:themeColor="accent6" w:themeTint="99"/>
        </w:tcBorders>
      </w:tcPr>
    </w:tblStylePr>
    <w:tblStylePr w:type="firstCol">
      <w:rPr>
        <w:b/>
        <w:bCs/>
      </w:rPr>
    </w:tblStylePr>
    <w:tblStylePr w:type="lastCol">
      <w:rPr>
        <w:b/>
        <w:bCs/>
      </w:rPr>
    </w:tblStylePr>
    <w:tblStylePr w:type="band1Vert">
      <w:tblPr/>
      <w:tcPr>
        <w:shd w:val="clear" w:color="auto" w:fill="E6F4F8" w:themeFill="accent6" w:themeFillTint="33"/>
      </w:tcPr>
    </w:tblStylePr>
    <w:tblStylePr w:type="band1Horz">
      <w:tblPr/>
      <w:tcPr>
        <w:shd w:val="clear" w:color="auto" w:fill="E6F4F8" w:themeFill="accent6" w:themeFillTint="33"/>
      </w:tcPr>
    </w:tblStylePr>
  </w:style>
  <w:style w:type="table" w:styleId="GridTable7Colourful">
    <w:name w:val="Grid Table 7 Colorful"/>
    <w:basedOn w:val="TableNormal"/>
    <w:uiPriority w:val="52"/>
    <w:locked/>
    <w:rsid w:val="000B1584"/>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urfulAccent1">
    <w:name w:val="Grid Table 7 Colorful Accent 1"/>
    <w:basedOn w:val="TableNormal"/>
    <w:uiPriority w:val="52"/>
    <w:locked/>
    <w:rsid w:val="000B1584"/>
    <w:pPr>
      <w:spacing w:after="0" w:line="240" w:lineRule="auto"/>
    </w:pPr>
    <w:rPr>
      <w:color w:val="007273" w:themeColor="accent1" w:themeShade="BF"/>
    </w:rPr>
    <w:tblPr>
      <w:tblStyleRowBandSize w:val="1"/>
      <w:tblStyleColBandSize w:val="1"/>
      <w:tblBorders>
        <w:top w:val="single" w:sz="4" w:space="0" w:color="2BFAFD" w:themeColor="accent1" w:themeTint="99"/>
        <w:left w:val="single" w:sz="4" w:space="0" w:color="2BFAFD" w:themeColor="accent1" w:themeTint="99"/>
        <w:bottom w:val="single" w:sz="4" w:space="0" w:color="2BFAFD" w:themeColor="accent1" w:themeTint="99"/>
        <w:right w:val="single" w:sz="4" w:space="0" w:color="2BFAFD" w:themeColor="accent1" w:themeTint="99"/>
        <w:insideH w:val="single" w:sz="4" w:space="0" w:color="2BFAFD" w:themeColor="accent1" w:themeTint="99"/>
        <w:insideV w:val="single" w:sz="4" w:space="0" w:color="2BFAFD"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8FDFE" w:themeFill="accent1" w:themeFillTint="33"/>
      </w:tcPr>
    </w:tblStylePr>
    <w:tblStylePr w:type="band1Horz">
      <w:tblPr/>
      <w:tcPr>
        <w:shd w:val="clear" w:color="auto" w:fill="B8FDFE" w:themeFill="accent1" w:themeFillTint="33"/>
      </w:tcPr>
    </w:tblStylePr>
    <w:tblStylePr w:type="neCell">
      <w:tblPr/>
      <w:tcPr>
        <w:tcBorders>
          <w:bottom w:val="single" w:sz="4" w:space="0" w:color="2BFAFD" w:themeColor="accent1" w:themeTint="99"/>
        </w:tcBorders>
      </w:tcPr>
    </w:tblStylePr>
    <w:tblStylePr w:type="nwCell">
      <w:tblPr/>
      <w:tcPr>
        <w:tcBorders>
          <w:bottom w:val="single" w:sz="4" w:space="0" w:color="2BFAFD" w:themeColor="accent1" w:themeTint="99"/>
        </w:tcBorders>
      </w:tcPr>
    </w:tblStylePr>
    <w:tblStylePr w:type="seCell">
      <w:tblPr/>
      <w:tcPr>
        <w:tcBorders>
          <w:top w:val="single" w:sz="4" w:space="0" w:color="2BFAFD" w:themeColor="accent1" w:themeTint="99"/>
        </w:tcBorders>
      </w:tcPr>
    </w:tblStylePr>
    <w:tblStylePr w:type="swCell">
      <w:tblPr/>
      <w:tcPr>
        <w:tcBorders>
          <w:top w:val="single" w:sz="4" w:space="0" w:color="2BFAFD" w:themeColor="accent1" w:themeTint="99"/>
        </w:tcBorders>
      </w:tcPr>
    </w:tblStylePr>
  </w:style>
  <w:style w:type="table" w:styleId="GridTable7ColourfulAccent2">
    <w:name w:val="Grid Table 7 Colorful Accent 2"/>
    <w:basedOn w:val="TableNormal"/>
    <w:uiPriority w:val="52"/>
    <w:locked/>
    <w:rsid w:val="000B1584"/>
    <w:pPr>
      <w:spacing w:after="0" w:line="240" w:lineRule="auto"/>
    </w:pPr>
    <w:rPr>
      <w:color w:val="063460" w:themeColor="accent2" w:themeShade="BF"/>
    </w:rPr>
    <w:tblPr>
      <w:tblStyleRowBandSize w:val="1"/>
      <w:tblStyleColBandSize w:val="1"/>
      <w:tblBorders>
        <w:top w:val="single" w:sz="4" w:space="0" w:color="2C92F2" w:themeColor="accent2" w:themeTint="99"/>
        <w:left w:val="single" w:sz="4" w:space="0" w:color="2C92F2" w:themeColor="accent2" w:themeTint="99"/>
        <w:bottom w:val="single" w:sz="4" w:space="0" w:color="2C92F2" w:themeColor="accent2" w:themeTint="99"/>
        <w:right w:val="single" w:sz="4" w:space="0" w:color="2C92F2" w:themeColor="accent2" w:themeTint="99"/>
        <w:insideH w:val="single" w:sz="4" w:space="0" w:color="2C92F2" w:themeColor="accent2" w:themeTint="99"/>
        <w:insideV w:val="single" w:sz="4" w:space="0" w:color="2C92F2"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8DAFA" w:themeFill="accent2" w:themeFillTint="33"/>
      </w:tcPr>
    </w:tblStylePr>
    <w:tblStylePr w:type="band1Horz">
      <w:tblPr/>
      <w:tcPr>
        <w:shd w:val="clear" w:color="auto" w:fill="B8DAFA" w:themeFill="accent2" w:themeFillTint="33"/>
      </w:tcPr>
    </w:tblStylePr>
    <w:tblStylePr w:type="neCell">
      <w:tblPr/>
      <w:tcPr>
        <w:tcBorders>
          <w:bottom w:val="single" w:sz="4" w:space="0" w:color="2C92F2" w:themeColor="accent2" w:themeTint="99"/>
        </w:tcBorders>
      </w:tcPr>
    </w:tblStylePr>
    <w:tblStylePr w:type="nwCell">
      <w:tblPr/>
      <w:tcPr>
        <w:tcBorders>
          <w:bottom w:val="single" w:sz="4" w:space="0" w:color="2C92F2" w:themeColor="accent2" w:themeTint="99"/>
        </w:tcBorders>
      </w:tcPr>
    </w:tblStylePr>
    <w:tblStylePr w:type="seCell">
      <w:tblPr/>
      <w:tcPr>
        <w:tcBorders>
          <w:top w:val="single" w:sz="4" w:space="0" w:color="2C92F2" w:themeColor="accent2" w:themeTint="99"/>
        </w:tcBorders>
      </w:tcPr>
    </w:tblStylePr>
    <w:tblStylePr w:type="swCell">
      <w:tblPr/>
      <w:tcPr>
        <w:tcBorders>
          <w:top w:val="single" w:sz="4" w:space="0" w:color="2C92F2" w:themeColor="accent2" w:themeTint="99"/>
        </w:tcBorders>
      </w:tcPr>
    </w:tblStylePr>
  </w:style>
  <w:style w:type="table" w:styleId="GridTable7ColourfulAccent3">
    <w:name w:val="Grid Table 7 Colorful Accent 3"/>
    <w:basedOn w:val="TableNormal"/>
    <w:uiPriority w:val="52"/>
    <w:locked/>
    <w:rsid w:val="000B1584"/>
    <w:pPr>
      <w:spacing w:after="0" w:line="240" w:lineRule="auto"/>
    </w:pPr>
    <w:rPr>
      <w:color w:val="586266" w:themeColor="accent3" w:themeShade="BF"/>
    </w:rPr>
    <w:tblPr>
      <w:tblStyleRowBandSize w:val="1"/>
      <w:tblStyleColBandSize w:val="1"/>
      <w:tblBorders>
        <w:top w:val="single" w:sz="4" w:space="0" w:color="ACB5B8" w:themeColor="accent3" w:themeTint="99"/>
        <w:left w:val="single" w:sz="4" w:space="0" w:color="ACB5B8" w:themeColor="accent3" w:themeTint="99"/>
        <w:bottom w:val="single" w:sz="4" w:space="0" w:color="ACB5B8" w:themeColor="accent3" w:themeTint="99"/>
        <w:right w:val="single" w:sz="4" w:space="0" w:color="ACB5B8" w:themeColor="accent3" w:themeTint="99"/>
        <w:insideH w:val="single" w:sz="4" w:space="0" w:color="ACB5B8" w:themeColor="accent3" w:themeTint="99"/>
        <w:insideV w:val="single" w:sz="4" w:space="0" w:color="ACB5B8"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6E7" w:themeFill="accent3" w:themeFillTint="33"/>
      </w:tcPr>
    </w:tblStylePr>
    <w:tblStylePr w:type="band1Horz">
      <w:tblPr/>
      <w:tcPr>
        <w:shd w:val="clear" w:color="auto" w:fill="E3E6E7" w:themeFill="accent3" w:themeFillTint="33"/>
      </w:tcPr>
    </w:tblStylePr>
    <w:tblStylePr w:type="neCell">
      <w:tblPr/>
      <w:tcPr>
        <w:tcBorders>
          <w:bottom w:val="single" w:sz="4" w:space="0" w:color="ACB5B8" w:themeColor="accent3" w:themeTint="99"/>
        </w:tcBorders>
      </w:tcPr>
    </w:tblStylePr>
    <w:tblStylePr w:type="nwCell">
      <w:tblPr/>
      <w:tcPr>
        <w:tcBorders>
          <w:bottom w:val="single" w:sz="4" w:space="0" w:color="ACB5B8" w:themeColor="accent3" w:themeTint="99"/>
        </w:tcBorders>
      </w:tcPr>
    </w:tblStylePr>
    <w:tblStylePr w:type="seCell">
      <w:tblPr/>
      <w:tcPr>
        <w:tcBorders>
          <w:top w:val="single" w:sz="4" w:space="0" w:color="ACB5B8" w:themeColor="accent3" w:themeTint="99"/>
        </w:tcBorders>
      </w:tcPr>
    </w:tblStylePr>
    <w:tblStylePr w:type="swCell">
      <w:tblPr/>
      <w:tcPr>
        <w:tcBorders>
          <w:top w:val="single" w:sz="4" w:space="0" w:color="ACB5B8" w:themeColor="accent3" w:themeTint="99"/>
        </w:tcBorders>
      </w:tcPr>
    </w:tblStylePr>
  </w:style>
  <w:style w:type="table" w:styleId="GridTable7ColourfulAccent4">
    <w:name w:val="Grid Table 7 Colorful Accent 4"/>
    <w:basedOn w:val="TableNormal"/>
    <w:uiPriority w:val="52"/>
    <w:locked/>
    <w:rsid w:val="000B1584"/>
    <w:pPr>
      <w:spacing w:after="0" w:line="240" w:lineRule="auto"/>
    </w:pPr>
    <w:rPr>
      <w:color w:val="388F8F" w:themeColor="accent4" w:themeShade="BF"/>
    </w:rPr>
    <w:tblPr>
      <w:tblStyleRowBandSize w:val="1"/>
      <w:tblStyleColBandSize w:val="1"/>
      <w:tblBorders>
        <w:top w:val="single" w:sz="4" w:space="0" w:color="95D6D6" w:themeColor="accent4" w:themeTint="99"/>
        <w:left w:val="single" w:sz="4" w:space="0" w:color="95D6D6" w:themeColor="accent4" w:themeTint="99"/>
        <w:bottom w:val="single" w:sz="4" w:space="0" w:color="95D6D6" w:themeColor="accent4" w:themeTint="99"/>
        <w:right w:val="single" w:sz="4" w:space="0" w:color="95D6D6" w:themeColor="accent4" w:themeTint="99"/>
        <w:insideH w:val="single" w:sz="4" w:space="0" w:color="95D6D6" w:themeColor="accent4" w:themeTint="99"/>
        <w:insideV w:val="single" w:sz="4" w:space="0" w:color="95D6D6"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F1F1" w:themeFill="accent4" w:themeFillTint="33"/>
      </w:tcPr>
    </w:tblStylePr>
    <w:tblStylePr w:type="band1Horz">
      <w:tblPr/>
      <w:tcPr>
        <w:shd w:val="clear" w:color="auto" w:fill="DBF1F1" w:themeFill="accent4" w:themeFillTint="33"/>
      </w:tcPr>
    </w:tblStylePr>
    <w:tblStylePr w:type="neCell">
      <w:tblPr/>
      <w:tcPr>
        <w:tcBorders>
          <w:bottom w:val="single" w:sz="4" w:space="0" w:color="95D6D6" w:themeColor="accent4" w:themeTint="99"/>
        </w:tcBorders>
      </w:tcPr>
    </w:tblStylePr>
    <w:tblStylePr w:type="nwCell">
      <w:tblPr/>
      <w:tcPr>
        <w:tcBorders>
          <w:bottom w:val="single" w:sz="4" w:space="0" w:color="95D6D6" w:themeColor="accent4" w:themeTint="99"/>
        </w:tcBorders>
      </w:tcPr>
    </w:tblStylePr>
    <w:tblStylePr w:type="seCell">
      <w:tblPr/>
      <w:tcPr>
        <w:tcBorders>
          <w:top w:val="single" w:sz="4" w:space="0" w:color="95D6D6" w:themeColor="accent4" w:themeTint="99"/>
        </w:tcBorders>
      </w:tcPr>
    </w:tblStylePr>
    <w:tblStylePr w:type="swCell">
      <w:tblPr/>
      <w:tcPr>
        <w:tcBorders>
          <w:top w:val="single" w:sz="4" w:space="0" w:color="95D6D6" w:themeColor="accent4" w:themeTint="99"/>
        </w:tcBorders>
      </w:tcPr>
    </w:tblStylePr>
  </w:style>
  <w:style w:type="table" w:styleId="GridTable7ColourfulAccent5">
    <w:name w:val="Grid Table 7 Colorful Accent 5"/>
    <w:basedOn w:val="TableNormal"/>
    <w:uiPriority w:val="52"/>
    <w:locked/>
    <w:rsid w:val="000B1584"/>
    <w:pPr>
      <w:spacing w:after="0" w:line="240" w:lineRule="auto"/>
    </w:pPr>
    <w:rPr>
      <w:color w:val="00833B" w:themeColor="accent5" w:themeShade="BF"/>
    </w:rPr>
    <w:tblPr>
      <w:tblStyleRowBandSize w:val="1"/>
      <w:tblStyleColBandSize w:val="1"/>
      <w:tblBorders>
        <w:top w:val="single" w:sz="4" w:space="0" w:color="36FF90" w:themeColor="accent5" w:themeTint="99"/>
        <w:left w:val="single" w:sz="4" w:space="0" w:color="36FF90" w:themeColor="accent5" w:themeTint="99"/>
        <w:bottom w:val="single" w:sz="4" w:space="0" w:color="36FF90" w:themeColor="accent5" w:themeTint="99"/>
        <w:right w:val="single" w:sz="4" w:space="0" w:color="36FF90" w:themeColor="accent5" w:themeTint="99"/>
        <w:insideH w:val="single" w:sz="4" w:space="0" w:color="36FF90" w:themeColor="accent5" w:themeTint="99"/>
        <w:insideV w:val="single" w:sz="4" w:space="0" w:color="36FF90"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DA" w:themeFill="accent5" w:themeFillTint="33"/>
      </w:tcPr>
    </w:tblStylePr>
    <w:tblStylePr w:type="band1Horz">
      <w:tblPr/>
      <w:tcPr>
        <w:shd w:val="clear" w:color="auto" w:fill="BCFFDA" w:themeFill="accent5" w:themeFillTint="33"/>
      </w:tcPr>
    </w:tblStylePr>
    <w:tblStylePr w:type="neCell">
      <w:tblPr/>
      <w:tcPr>
        <w:tcBorders>
          <w:bottom w:val="single" w:sz="4" w:space="0" w:color="36FF90" w:themeColor="accent5" w:themeTint="99"/>
        </w:tcBorders>
      </w:tcPr>
    </w:tblStylePr>
    <w:tblStylePr w:type="nwCell">
      <w:tblPr/>
      <w:tcPr>
        <w:tcBorders>
          <w:bottom w:val="single" w:sz="4" w:space="0" w:color="36FF90" w:themeColor="accent5" w:themeTint="99"/>
        </w:tcBorders>
      </w:tcPr>
    </w:tblStylePr>
    <w:tblStylePr w:type="seCell">
      <w:tblPr/>
      <w:tcPr>
        <w:tcBorders>
          <w:top w:val="single" w:sz="4" w:space="0" w:color="36FF90" w:themeColor="accent5" w:themeTint="99"/>
        </w:tcBorders>
      </w:tcPr>
    </w:tblStylePr>
    <w:tblStylePr w:type="swCell">
      <w:tblPr/>
      <w:tcPr>
        <w:tcBorders>
          <w:top w:val="single" w:sz="4" w:space="0" w:color="36FF90" w:themeColor="accent5" w:themeTint="99"/>
        </w:tcBorders>
      </w:tcPr>
    </w:tblStylePr>
  </w:style>
  <w:style w:type="table" w:styleId="GridTable7ColourfulAccent6">
    <w:name w:val="Grid Table 7 Colorful Accent 6"/>
    <w:basedOn w:val="TableNormal"/>
    <w:uiPriority w:val="52"/>
    <w:locked/>
    <w:rsid w:val="000B1584"/>
    <w:pPr>
      <w:spacing w:after="0" w:line="240" w:lineRule="auto"/>
    </w:pPr>
    <w:rPr>
      <w:color w:val="3FA9CD" w:themeColor="accent6" w:themeShade="BF"/>
    </w:rPr>
    <w:tblPr>
      <w:tblStyleRowBandSize w:val="1"/>
      <w:tblStyleColBandSize w:val="1"/>
      <w:tblBorders>
        <w:top w:val="single" w:sz="4" w:space="0" w:color="B6DFEC" w:themeColor="accent6" w:themeTint="99"/>
        <w:left w:val="single" w:sz="4" w:space="0" w:color="B6DFEC" w:themeColor="accent6" w:themeTint="99"/>
        <w:bottom w:val="single" w:sz="4" w:space="0" w:color="B6DFEC" w:themeColor="accent6" w:themeTint="99"/>
        <w:right w:val="single" w:sz="4" w:space="0" w:color="B6DFEC" w:themeColor="accent6" w:themeTint="99"/>
        <w:insideH w:val="single" w:sz="4" w:space="0" w:color="B6DFEC" w:themeColor="accent6" w:themeTint="99"/>
        <w:insideV w:val="single" w:sz="4" w:space="0" w:color="B6DFEC"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6F4F8" w:themeFill="accent6" w:themeFillTint="33"/>
      </w:tcPr>
    </w:tblStylePr>
    <w:tblStylePr w:type="band1Horz">
      <w:tblPr/>
      <w:tcPr>
        <w:shd w:val="clear" w:color="auto" w:fill="E6F4F8" w:themeFill="accent6" w:themeFillTint="33"/>
      </w:tcPr>
    </w:tblStylePr>
    <w:tblStylePr w:type="neCell">
      <w:tblPr/>
      <w:tcPr>
        <w:tcBorders>
          <w:bottom w:val="single" w:sz="4" w:space="0" w:color="B6DFEC" w:themeColor="accent6" w:themeTint="99"/>
        </w:tcBorders>
      </w:tcPr>
    </w:tblStylePr>
    <w:tblStylePr w:type="nwCell">
      <w:tblPr/>
      <w:tcPr>
        <w:tcBorders>
          <w:bottom w:val="single" w:sz="4" w:space="0" w:color="B6DFEC" w:themeColor="accent6" w:themeTint="99"/>
        </w:tcBorders>
      </w:tcPr>
    </w:tblStylePr>
    <w:tblStylePr w:type="seCell">
      <w:tblPr/>
      <w:tcPr>
        <w:tcBorders>
          <w:top w:val="single" w:sz="4" w:space="0" w:color="B6DFEC" w:themeColor="accent6" w:themeTint="99"/>
        </w:tcBorders>
      </w:tcPr>
    </w:tblStylePr>
    <w:tblStylePr w:type="swCell">
      <w:tblPr/>
      <w:tcPr>
        <w:tcBorders>
          <w:top w:val="single" w:sz="4" w:space="0" w:color="B6DFEC" w:themeColor="accent6" w:themeTint="99"/>
        </w:tcBorders>
      </w:tcPr>
    </w:tblStylePr>
  </w:style>
  <w:style w:type="character" w:styleId="Hashtag">
    <w:name w:val="Hashtag"/>
    <w:basedOn w:val="DefaultParagraphFont"/>
    <w:uiPriority w:val="99"/>
    <w:semiHidden/>
    <w:unhideWhenUsed/>
    <w:rsid w:val="000B1584"/>
    <w:rPr>
      <w:color w:val="2B579A"/>
      <w:shd w:val="clear" w:color="auto" w:fill="E1DFDD"/>
    </w:rPr>
  </w:style>
  <w:style w:type="paragraph" w:styleId="ListBullet4">
    <w:name w:val="List Bullet 4"/>
    <w:basedOn w:val="Normal"/>
    <w:uiPriority w:val="99"/>
    <w:semiHidden/>
    <w:qFormat/>
    <w:locked/>
    <w:rsid w:val="000B1584"/>
    <w:pPr>
      <w:numPr>
        <w:numId w:val="41"/>
      </w:numPr>
      <w:contextualSpacing/>
    </w:pPr>
  </w:style>
  <w:style w:type="table" w:styleId="ListTable1Light">
    <w:name w:val="List Table 1 Light"/>
    <w:basedOn w:val="TableNormal"/>
    <w:uiPriority w:val="46"/>
    <w:locked/>
    <w:rsid w:val="000B1584"/>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locked/>
    <w:rsid w:val="000B1584"/>
    <w:pPr>
      <w:spacing w:after="0" w:line="240" w:lineRule="auto"/>
    </w:pPr>
    <w:tblPr>
      <w:tblStyleRowBandSize w:val="1"/>
      <w:tblStyleColBandSize w:val="1"/>
    </w:tblPr>
    <w:tblStylePr w:type="firstRow">
      <w:rPr>
        <w:b/>
        <w:bCs/>
      </w:rPr>
      <w:tblPr/>
      <w:tcPr>
        <w:tcBorders>
          <w:bottom w:val="single" w:sz="4" w:space="0" w:color="2BFAFD" w:themeColor="accent1" w:themeTint="99"/>
        </w:tcBorders>
      </w:tcPr>
    </w:tblStylePr>
    <w:tblStylePr w:type="lastRow">
      <w:rPr>
        <w:b/>
        <w:bCs/>
      </w:rPr>
      <w:tblPr/>
      <w:tcPr>
        <w:tcBorders>
          <w:top w:val="single" w:sz="4" w:space="0" w:color="2BFAFD" w:themeColor="accent1" w:themeTint="99"/>
        </w:tcBorders>
      </w:tcPr>
    </w:tblStylePr>
    <w:tblStylePr w:type="firstCol">
      <w:rPr>
        <w:b/>
        <w:bCs/>
      </w:rPr>
    </w:tblStylePr>
    <w:tblStylePr w:type="lastCol">
      <w:rPr>
        <w:b/>
        <w:bCs/>
      </w:rPr>
    </w:tblStylePr>
    <w:tblStylePr w:type="band1Vert">
      <w:tblPr/>
      <w:tcPr>
        <w:shd w:val="clear" w:color="auto" w:fill="B8FDFE" w:themeFill="accent1" w:themeFillTint="33"/>
      </w:tcPr>
    </w:tblStylePr>
    <w:tblStylePr w:type="band1Horz">
      <w:tblPr/>
      <w:tcPr>
        <w:shd w:val="clear" w:color="auto" w:fill="B8FDFE" w:themeFill="accent1" w:themeFillTint="33"/>
      </w:tcPr>
    </w:tblStylePr>
  </w:style>
  <w:style w:type="table" w:styleId="ListTable1Light-Accent2">
    <w:name w:val="List Table 1 Light Accent 2"/>
    <w:basedOn w:val="TableNormal"/>
    <w:uiPriority w:val="46"/>
    <w:locked/>
    <w:rsid w:val="000B1584"/>
    <w:pPr>
      <w:spacing w:after="0" w:line="240" w:lineRule="auto"/>
    </w:pPr>
    <w:tblPr>
      <w:tblStyleRowBandSize w:val="1"/>
      <w:tblStyleColBandSize w:val="1"/>
    </w:tblPr>
    <w:tblStylePr w:type="firstRow">
      <w:rPr>
        <w:b/>
        <w:bCs/>
      </w:rPr>
      <w:tblPr/>
      <w:tcPr>
        <w:tcBorders>
          <w:bottom w:val="single" w:sz="4" w:space="0" w:color="2C92F2" w:themeColor="accent2" w:themeTint="99"/>
        </w:tcBorders>
      </w:tcPr>
    </w:tblStylePr>
    <w:tblStylePr w:type="lastRow">
      <w:rPr>
        <w:b/>
        <w:bCs/>
      </w:rPr>
      <w:tblPr/>
      <w:tcPr>
        <w:tcBorders>
          <w:top w:val="single" w:sz="4" w:space="0" w:color="2C92F2" w:themeColor="accent2" w:themeTint="99"/>
        </w:tcBorders>
      </w:tcPr>
    </w:tblStylePr>
    <w:tblStylePr w:type="firstCol">
      <w:rPr>
        <w:b/>
        <w:bCs/>
      </w:rPr>
    </w:tblStylePr>
    <w:tblStylePr w:type="lastCol">
      <w:rPr>
        <w:b/>
        <w:bCs/>
      </w:rPr>
    </w:tblStylePr>
    <w:tblStylePr w:type="band1Vert">
      <w:tblPr/>
      <w:tcPr>
        <w:shd w:val="clear" w:color="auto" w:fill="B8DAFA" w:themeFill="accent2" w:themeFillTint="33"/>
      </w:tcPr>
    </w:tblStylePr>
    <w:tblStylePr w:type="band1Horz">
      <w:tblPr/>
      <w:tcPr>
        <w:shd w:val="clear" w:color="auto" w:fill="B8DAFA" w:themeFill="accent2" w:themeFillTint="33"/>
      </w:tcPr>
    </w:tblStylePr>
  </w:style>
  <w:style w:type="table" w:styleId="ListTable1Light-Accent3">
    <w:name w:val="List Table 1 Light Accent 3"/>
    <w:basedOn w:val="TableNormal"/>
    <w:uiPriority w:val="46"/>
    <w:locked/>
    <w:rsid w:val="000B1584"/>
    <w:pPr>
      <w:spacing w:after="0" w:line="240" w:lineRule="auto"/>
    </w:pPr>
    <w:tblPr>
      <w:tblStyleRowBandSize w:val="1"/>
      <w:tblStyleColBandSize w:val="1"/>
    </w:tblPr>
    <w:tblStylePr w:type="firstRow">
      <w:rPr>
        <w:b/>
        <w:bCs/>
      </w:rPr>
      <w:tblPr/>
      <w:tcPr>
        <w:tcBorders>
          <w:bottom w:val="single" w:sz="4" w:space="0" w:color="ACB5B8" w:themeColor="accent3" w:themeTint="99"/>
        </w:tcBorders>
      </w:tcPr>
    </w:tblStylePr>
    <w:tblStylePr w:type="lastRow">
      <w:rPr>
        <w:b/>
        <w:bCs/>
      </w:rPr>
      <w:tblPr/>
      <w:tcPr>
        <w:tcBorders>
          <w:top w:val="single" w:sz="4" w:space="0" w:color="ACB5B8" w:themeColor="accent3" w:themeTint="99"/>
        </w:tcBorders>
      </w:tcPr>
    </w:tblStylePr>
    <w:tblStylePr w:type="firstCol">
      <w:rPr>
        <w:b/>
        <w:bCs/>
      </w:rPr>
    </w:tblStylePr>
    <w:tblStylePr w:type="lastCol">
      <w:rPr>
        <w:b/>
        <w:bCs/>
      </w:rPr>
    </w:tblStylePr>
    <w:tblStylePr w:type="band1Vert">
      <w:tblPr/>
      <w:tcPr>
        <w:shd w:val="clear" w:color="auto" w:fill="E3E6E7" w:themeFill="accent3" w:themeFillTint="33"/>
      </w:tcPr>
    </w:tblStylePr>
    <w:tblStylePr w:type="band1Horz">
      <w:tblPr/>
      <w:tcPr>
        <w:shd w:val="clear" w:color="auto" w:fill="E3E6E7" w:themeFill="accent3" w:themeFillTint="33"/>
      </w:tcPr>
    </w:tblStylePr>
  </w:style>
  <w:style w:type="table" w:styleId="ListTable1Light-Accent4">
    <w:name w:val="List Table 1 Light Accent 4"/>
    <w:basedOn w:val="TableNormal"/>
    <w:uiPriority w:val="46"/>
    <w:locked/>
    <w:rsid w:val="000B1584"/>
    <w:pPr>
      <w:spacing w:after="0" w:line="240" w:lineRule="auto"/>
    </w:pPr>
    <w:tblPr>
      <w:tblStyleRowBandSize w:val="1"/>
      <w:tblStyleColBandSize w:val="1"/>
    </w:tblPr>
    <w:tblStylePr w:type="firstRow">
      <w:rPr>
        <w:b/>
        <w:bCs/>
      </w:rPr>
      <w:tblPr/>
      <w:tcPr>
        <w:tcBorders>
          <w:bottom w:val="single" w:sz="4" w:space="0" w:color="95D6D6" w:themeColor="accent4" w:themeTint="99"/>
        </w:tcBorders>
      </w:tcPr>
    </w:tblStylePr>
    <w:tblStylePr w:type="lastRow">
      <w:rPr>
        <w:b/>
        <w:bCs/>
      </w:rPr>
      <w:tblPr/>
      <w:tcPr>
        <w:tcBorders>
          <w:top w:val="single" w:sz="4" w:space="0" w:color="95D6D6" w:themeColor="accent4" w:themeTint="99"/>
        </w:tcBorders>
      </w:tcPr>
    </w:tblStylePr>
    <w:tblStylePr w:type="firstCol">
      <w:rPr>
        <w:b/>
        <w:bCs/>
      </w:rPr>
    </w:tblStylePr>
    <w:tblStylePr w:type="lastCol">
      <w:rPr>
        <w:b/>
        <w:bCs/>
      </w:rPr>
    </w:tblStylePr>
    <w:tblStylePr w:type="band1Vert">
      <w:tblPr/>
      <w:tcPr>
        <w:shd w:val="clear" w:color="auto" w:fill="DBF1F1" w:themeFill="accent4" w:themeFillTint="33"/>
      </w:tcPr>
    </w:tblStylePr>
    <w:tblStylePr w:type="band1Horz">
      <w:tblPr/>
      <w:tcPr>
        <w:shd w:val="clear" w:color="auto" w:fill="DBF1F1" w:themeFill="accent4" w:themeFillTint="33"/>
      </w:tcPr>
    </w:tblStylePr>
  </w:style>
  <w:style w:type="table" w:styleId="ListTable1Light-Accent5">
    <w:name w:val="List Table 1 Light Accent 5"/>
    <w:basedOn w:val="TableNormal"/>
    <w:uiPriority w:val="46"/>
    <w:locked/>
    <w:rsid w:val="000B1584"/>
    <w:pPr>
      <w:spacing w:after="0" w:line="240" w:lineRule="auto"/>
    </w:pPr>
    <w:tblPr>
      <w:tblStyleRowBandSize w:val="1"/>
      <w:tblStyleColBandSize w:val="1"/>
    </w:tblPr>
    <w:tblStylePr w:type="firstRow">
      <w:rPr>
        <w:b/>
        <w:bCs/>
      </w:rPr>
      <w:tblPr/>
      <w:tcPr>
        <w:tcBorders>
          <w:bottom w:val="single" w:sz="4" w:space="0" w:color="36FF90" w:themeColor="accent5" w:themeTint="99"/>
        </w:tcBorders>
      </w:tcPr>
    </w:tblStylePr>
    <w:tblStylePr w:type="lastRow">
      <w:rPr>
        <w:b/>
        <w:bCs/>
      </w:rPr>
      <w:tblPr/>
      <w:tcPr>
        <w:tcBorders>
          <w:top w:val="single" w:sz="4" w:space="0" w:color="36FF90" w:themeColor="accent5" w:themeTint="99"/>
        </w:tcBorders>
      </w:tcPr>
    </w:tblStylePr>
    <w:tblStylePr w:type="firstCol">
      <w:rPr>
        <w:b/>
        <w:bCs/>
      </w:rPr>
    </w:tblStylePr>
    <w:tblStylePr w:type="lastCol">
      <w:rPr>
        <w:b/>
        <w:bCs/>
      </w:rPr>
    </w:tblStylePr>
    <w:tblStylePr w:type="band1Vert">
      <w:tblPr/>
      <w:tcPr>
        <w:shd w:val="clear" w:color="auto" w:fill="BCFFDA" w:themeFill="accent5" w:themeFillTint="33"/>
      </w:tcPr>
    </w:tblStylePr>
    <w:tblStylePr w:type="band1Horz">
      <w:tblPr/>
      <w:tcPr>
        <w:shd w:val="clear" w:color="auto" w:fill="BCFFDA" w:themeFill="accent5" w:themeFillTint="33"/>
      </w:tcPr>
    </w:tblStylePr>
  </w:style>
  <w:style w:type="table" w:styleId="ListTable1Light-Accent6">
    <w:name w:val="List Table 1 Light Accent 6"/>
    <w:basedOn w:val="TableNormal"/>
    <w:uiPriority w:val="46"/>
    <w:locked/>
    <w:rsid w:val="000B1584"/>
    <w:pPr>
      <w:spacing w:after="0" w:line="240" w:lineRule="auto"/>
    </w:pPr>
    <w:tblPr>
      <w:tblStyleRowBandSize w:val="1"/>
      <w:tblStyleColBandSize w:val="1"/>
    </w:tblPr>
    <w:tblStylePr w:type="firstRow">
      <w:rPr>
        <w:b/>
        <w:bCs/>
      </w:rPr>
      <w:tblPr/>
      <w:tcPr>
        <w:tcBorders>
          <w:bottom w:val="single" w:sz="4" w:space="0" w:color="B6DFEC" w:themeColor="accent6" w:themeTint="99"/>
        </w:tcBorders>
      </w:tcPr>
    </w:tblStylePr>
    <w:tblStylePr w:type="lastRow">
      <w:rPr>
        <w:b/>
        <w:bCs/>
      </w:rPr>
      <w:tblPr/>
      <w:tcPr>
        <w:tcBorders>
          <w:top w:val="single" w:sz="4" w:space="0" w:color="B6DFEC" w:themeColor="accent6" w:themeTint="99"/>
        </w:tcBorders>
      </w:tcPr>
    </w:tblStylePr>
    <w:tblStylePr w:type="firstCol">
      <w:rPr>
        <w:b/>
        <w:bCs/>
      </w:rPr>
    </w:tblStylePr>
    <w:tblStylePr w:type="lastCol">
      <w:rPr>
        <w:b/>
        <w:bCs/>
      </w:rPr>
    </w:tblStylePr>
    <w:tblStylePr w:type="band1Vert">
      <w:tblPr/>
      <w:tcPr>
        <w:shd w:val="clear" w:color="auto" w:fill="E6F4F8" w:themeFill="accent6" w:themeFillTint="33"/>
      </w:tcPr>
    </w:tblStylePr>
    <w:tblStylePr w:type="band1Horz">
      <w:tblPr/>
      <w:tcPr>
        <w:shd w:val="clear" w:color="auto" w:fill="E6F4F8" w:themeFill="accent6" w:themeFillTint="33"/>
      </w:tcPr>
    </w:tblStylePr>
  </w:style>
  <w:style w:type="table" w:styleId="ListTable2">
    <w:name w:val="List Table 2"/>
    <w:basedOn w:val="TableNormal"/>
    <w:uiPriority w:val="47"/>
    <w:locked/>
    <w:rsid w:val="000B1584"/>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locked/>
    <w:rsid w:val="000B1584"/>
    <w:pPr>
      <w:spacing w:after="0" w:line="240" w:lineRule="auto"/>
    </w:pPr>
    <w:tblPr>
      <w:tblStyleRowBandSize w:val="1"/>
      <w:tblStyleColBandSize w:val="1"/>
      <w:tblBorders>
        <w:top w:val="single" w:sz="4" w:space="0" w:color="2BFAFD" w:themeColor="accent1" w:themeTint="99"/>
        <w:bottom w:val="single" w:sz="4" w:space="0" w:color="2BFAFD" w:themeColor="accent1" w:themeTint="99"/>
        <w:insideH w:val="single" w:sz="4" w:space="0" w:color="2BFAFD"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8FDFE" w:themeFill="accent1" w:themeFillTint="33"/>
      </w:tcPr>
    </w:tblStylePr>
    <w:tblStylePr w:type="band1Horz">
      <w:tblPr/>
      <w:tcPr>
        <w:shd w:val="clear" w:color="auto" w:fill="B8FDFE" w:themeFill="accent1" w:themeFillTint="33"/>
      </w:tcPr>
    </w:tblStylePr>
  </w:style>
  <w:style w:type="table" w:styleId="ListTable2-Accent2">
    <w:name w:val="List Table 2 Accent 2"/>
    <w:basedOn w:val="TableNormal"/>
    <w:uiPriority w:val="47"/>
    <w:locked/>
    <w:rsid w:val="000B1584"/>
    <w:pPr>
      <w:spacing w:after="0" w:line="240" w:lineRule="auto"/>
    </w:pPr>
    <w:tblPr>
      <w:tblStyleRowBandSize w:val="1"/>
      <w:tblStyleColBandSize w:val="1"/>
      <w:tblBorders>
        <w:top w:val="single" w:sz="4" w:space="0" w:color="2C92F2" w:themeColor="accent2" w:themeTint="99"/>
        <w:bottom w:val="single" w:sz="4" w:space="0" w:color="2C92F2" w:themeColor="accent2" w:themeTint="99"/>
        <w:insideH w:val="single" w:sz="4" w:space="0" w:color="2C92F2"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8DAFA" w:themeFill="accent2" w:themeFillTint="33"/>
      </w:tcPr>
    </w:tblStylePr>
    <w:tblStylePr w:type="band1Horz">
      <w:tblPr/>
      <w:tcPr>
        <w:shd w:val="clear" w:color="auto" w:fill="B8DAFA" w:themeFill="accent2" w:themeFillTint="33"/>
      </w:tcPr>
    </w:tblStylePr>
  </w:style>
  <w:style w:type="table" w:styleId="ListTable2-Accent3">
    <w:name w:val="List Table 2 Accent 3"/>
    <w:basedOn w:val="TableNormal"/>
    <w:uiPriority w:val="47"/>
    <w:locked/>
    <w:rsid w:val="000B1584"/>
    <w:pPr>
      <w:spacing w:after="0" w:line="240" w:lineRule="auto"/>
    </w:pPr>
    <w:tblPr>
      <w:tblStyleRowBandSize w:val="1"/>
      <w:tblStyleColBandSize w:val="1"/>
      <w:tblBorders>
        <w:top w:val="single" w:sz="4" w:space="0" w:color="ACB5B8" w:themeColor="accent3" w:themeTint="99"/>
        <w:bottom w:val="single" w:sz="4" w:space="0" w:color="ACB5B8" w:themeColor="accent3" w:themeTint="99"/>
        <w:insideH w:val="single" w:sz="4" w:space="0" w:color="ACB5B8"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6E7" w:themeFill="accent3" w:themeFillTint="33"/>
      </w:tcPr>
    </w:tblStylePr>
    <w:tblStylePr w:type="band1Horz">
      <w:tblPr/>
      <w:tcPr>
        <w:shd w:val="clear" w:color="auto" w:fill="E3E6E7" w:themeFill="accent3" w:themeFillTint="33"/>
      </w:tcPr>
    </w:tblStylePr>
  </w:style>
  <w:style w:type="table" w:styleId="ListTable2-Accent4">
    <w:name w:val="List Table 2 Accent 4"/>
    <w:basedOn w:val="TableNormal"/>
    <w:uiPriority w:val="47"/>
    <w:locked/>
    <w:rsid w:val="000B1584"/>
    <w:pPr>
      <w:spacing w:after="0" w:line="240" w:lineRule="auto"/>
    </w:pPr>
    <w:tblPr>
      <w:tblStyleRowBandSize w:val="1"/>
      <w:tblStyleColBandSize w:val="1"/>
      <w:tblBorders>
        <w:top w:val="single" w:sz="4" w:space="0" w:color="95D6D6" w:themeColor="accent4" w:themeTint="99"/>
        <w:bottom w:val="single" w:sz="4" w:space="0" w:color="95D6D6" w:themeColor="accent4" w:themeTint="99"/>
        <w:insideH w:val="single" w:sz="4" w:space="0" w:color="95D6D6"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F1F1" w:themeFill="accent4" w:themeFillTint="33"/>
      </w:tcPr>
    </w:tblStylePr>
    <w:tblStylePr w:type="band1Horz">
      <w:tblPr/>
      <w:tcPr>
        <w:shd w:val="clear" w:color="auto" w:fill="DBF1F1" w:themeFill="accent4" w:themeFillTint="33"/>
      </w:tcPr>
    </w:tblStylePr>
  </w:style>
  <w:style w:type="table" w:styleId="ListTable2-Accent5">
    <w:name w:val="List Table 2 Accent 5"/>
    <w:basedOn w:val="TableNormal"/>
    <w:uiPriority w:val="47"/>
    <w:locked/>
    <w:rsid w:val="000B1584"/>
    <w:pPr>
      <w:spacing w:after="0" w:line="240" w:lineRule="auto"/>
    </w:pPr>
    <w:tblPr>
      <w:tblStyleRowBandSize w:val="1"/>
      <w:tblStyleColBandSize w:val="1"/>
      <w:tblBorders>
        <w:top w:val="single" w:sz="4" w:space="0" w:color="36FF90" w:themeColor="accent5" w:themeTint="99"/>
        <w:bottom w:val="single" w:sz="4" w:space="0" w:color="36FF90" w:themeColor="accent5" w:themeTint="99"/>
        <w:insideH w:val="single" w:sz="4" w:space="0" w:color="36FF90"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DA" w:themeFill="accent5" w:themeFillTint="33"/>
      </w:tcPr>
    </w:tblStylePr>
    <w:tblStylePr w:type="band1Horz">
      <w:tblPr/>
      <w:tcPr>
        <w:shd w:val="clear" w:color="auto" w:fill="BCFFDA" w:themeFill="accent5" w:themeFillTint="33"/>
      </w:tcPr>
    </w:tblStylePr>
  </w:style>
  <w:style w:type="table" w:styleId="ListTable2-Accent6">
    <w:name w:val="List Table 2 Accent 6"/>
    <w:basedOn w:val="TableNormal"/>
    <w:uiPriority w:val="47"/>
    <w:locked/>
    <w:rsid w:val="000B1584"/>
    <w:pPr>
      <w:spacing w:after="0" w:line="240" w:lineRule="auto"/>
    </w:pPr>
    <w:tblPr>
      <w:tblStyleRowBandSize w:val="1"/>
      <w:tblStyleColBandSize w:val="1"/>
      <w:tblBorders>
        <w:top w:val="single" w:sz="4" w:space="0" w:color="B6DFEC" w:themeColor="accent6" w:themeTint="99"/>
        <w:bottom w:val="single" w:sz="4" w:space="0" w:color="B6DFEC" w:themeColor="accent6" w:themeTint="99"/>
        <w:insideH w:val="single" w:sz="4" w:space="0" w:color="B6DFEC"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6F4F8" w:themeFill="accent6" w:themeFillTint="33"/>
      </w:tcPr>
    </w:tblStylePr>
    <w:tblStylePr w:type="band1Horz">
      <w:tblPr/>
      <w:tcPr>
        <w:shd w:val="clear" w:color="auto" w:fill="E6F4F8" w:themeFill="accent6" w:themeFillTint="33"/>
      </w:tcPr>
    </w:tblStylePr>
  </w:style>
  <w:style w:type="table" w:styleId="ListTable3">
    <w:name w:val="List Table 3"/>
    <w:basedOn w:val="TableNormal"/>
    <w:uiPriority w:val="48"/>
    <w:locked/>
    <w:rsid w:val="000B1584"/>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locked/>
    <w:rsid w:val="000B1584"/>
    <w:pPr>
      <w:spacing w:after="0" w:line="240" w:lineRule="auto"/>
    </w:pPr>
    <w:tblPr>
      <w:tblStyleRowBandSize w:val="1"/>
      <w:tblStyleColBandSize w:val="1"/>
      <w:tblBorders>
        <w:top w:val="single" w:sz="4" w:space="0" w:color="01999B" w:themeColor="accent1"/>
        <w:left w:val="single" w:sz="4" w:space="0" w:color="01999B" w:themeColor="accent1"/>
        <w:bottom w:val="single" w:sz="4" w:space="0" w:color="01999B" w:themeColor="accent1"/>
        <w:right w:val="single" w:sz="4" w:space="0" w:color="01999B" w:themeColor="accent1"/>
      </w:tblBorders>
    </w:tblPr>
    <w:tblStylePr w:type="firstRow">
      <w:rPr>
        <w:b/>
        <w:bCs/>
        <w:color w:val="FFFFFF" w:themeColor="background1"/>
      </w:rPr>
      <w:tblPr/>
      <w:tcPr>
        <w:shd w:val="clear" w:color="auto" w:fill="01999B" w:themeFill="accent1"/>
      </w:tcPr>
    </w:tblStylePr>
    <w:tblStylePr w:type="lastRow">
      <w:rPr>
        <w:b/>
        <w:bCs/>
      </w:rPr>
      <w:tblPr/>
      <w:tcPr>
        <w:tcBorders>
          <w:top w:val="double" w:sz="4" w:space="0" w:color="01999B"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1999B" w:themeColor="accent1"/>
          <w:right w:val="single" w:sz="4" w:space="0" w:color="01999B" w:themeColor="accent1"/>
        </w:tcBorders>
      </w:tcPr>
    </w:tblStylePr>
    <w:tblStylePr w:type="band1Horz">
      <w:tblPr/>
      <w:tcPr>
        <w:tcBorders>
          <w:top w:val="single" w:sz="4" w:space="0" w:color="01999B" w:themeColor="accent1"/>
          <w:bottom w:val="single" w:sz="4" w:space="0" w:color="01999B"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1999B" w:themeColor="accent1"/>
          <w:left w:val="nil"/>
        </w:tcBorders>
      </w:tcPr>
    </w:tblStylePr>
    <w:tblStylePr w:type="swCell">
      <w:tblPr/>
      <w:tcPr>
        <w:tcBorders>
          <w:top w:val="double" w:sz="4" w:space="0" w:color="01999B" w:themeColor="accent1"/>
          <w:right w:val="nil"/>
        </w:tcBorders>
      </w:tcPr>
    </w:tblStylePr>
  </w:style>
  <w:style w:type="table" w:styleId="ListTable3-Accent2">
    <w:name w:val="List Table 3 Accent 2"/>
    <w:basedOn w:val="TableNormal"/>
    <w:uiPriority w:val="48"/>
    <w:locked/>
    <w:rsid w:val="000B1584"/>
    <w:pPr>
      <w:spacing w:after="0" w:line="240" w:lineRule="auto"/>
    </w:pPr>
    <w:tblPr>
      <w:tblStyleRowBandSize w:val="1"/>
      <w:tblStyleColBandSize w:val="1"/>
      <w:tblBorders>
        <w:top w:val="single" w:sz="4" w:space="0" w:color="084781" w:themeColor="accent2"/>
        <w:left w:val="single" w:sz="4" w:space="0" w:color="084781" w:themeColor="accent2"/>
        <w:bottom w:val="single" w:sz="4" w:space="0" w:color="084781" w:themeColor="accent2"/>
        <w:right w:val="single" w:sz="4" w:space="0" w:color="084781" w:themeColor="accent2"/>
      </w:tblBorders>
    </w:tblPr>
    <w:tblStylePr w:type="firstRow">
      <w:rPr>
        <w:b/>
        <w:bCs/>
        <w:color w:val="FFFFFF" w:themeColor="background1"/>
      </w:rPr>
      <w:tblPr/>
      <w:tcPr>
        <w:shd w:val="clear" w:color="auto" w:fill="084781" w:themeFill="accent2"/>
      </w:tcPr>
    </w:tblStylePr>
    <w:tblStylePr w:type="lastRow">
      <w:rPr>
        <w:b/>
        <w:bCs/>
      </w:rPr>
      <w:tblPr/>
      <w:tcPr>
        <w:tcBorders>
          <w:top w:val="double" w:sz="4" w:space="0" w:color="084781"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84781" w:themeColor="accent2"/>
          <w:right w:val="single" w:sz="4" w:space="0" w:color="084781" w:themeColor="accent2"/>
        </w:tcBorders>
      </w:tcPr>
    </w:tblStylePr>
    <w:tblStylePr w:type="band1Horz">
      <w:tblPr/>
      <w:tcPr>
        <w:tcBorders>
          <w:top w:val="single" w:sz="4" w:space="0" w:color="084781" w:themeColor="accent2"/>
          <w:bottom w:val="single" w:sz="4" w:space="0" w:color="084781"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84781" w:themeColor="accent2"/>
          <w:left w:val="nil"/>
        </w:tcBorders>
      </w:tcPr>
    </w:tblStylePr>
    <w:tblStylePr w:type="swCell">
      <w:tblPr/>
      <w:tcPr>
        <w:tcBorders>
          <w:top w:val="double" w:sz="4" w:space="0" w:color="084781" w:themeColor="accent2"/>
          <w:right w:val="nil"/>
        </w:tcBorders>
      </w:tcPr>
    </w:tblStylePr>
  </w:style>
  <w:style w:type="table" w:styleId="ListTable3-Accent3">
    <w:name w:val="List Table 3 Accent 3"/>
    <w:basedOn w:val="TableNormal"/>
    <w:uiPriority w:val="48"/>
    <w:locked/>
    <w:rsid w:val="000B1584"/>
    <w:pPr>
      <w:spacing w:after="0" w:line="240" w:lineRule="auto"/>
    </w:pPr>
    <w:tblPr>
      <w:tblStyleRowBandSize w:val="1"/>
      <w:tblStyleColBandSize w:val="1"/>
      <w:tblBorders>
        <w:top w:val="single" w:sz="4" w:space="0" w:color="768489" w:themeColor="accent3"/>
        <w:left w:val="single" w:sz="4" w:space="0" w:color="768489" w:themeColor="accent3"/>
        <w:bottom w:val="single" w:sz="4" w:space="0" w:color="768489" w:themeColor="accent3"/>
        <w:right w:val="single" w:sz="4" w:space="0" w:color="768489" w:themeColor="accent3"/>
      </w:tblBorders>
    </w:tblPr>
    <w:tblStylePr w:type="firstRow">
      <w:rPr>
        <w:b/>
        <w:bCs/>
        <w:color w:val="FFFFFF" w:themeColor="background1"/>
      </w:rPr>
      <w:tblPr/>
      <w:tcPr>
        <w:shd w:val="clear" w:color="auto" w:fill="768489" w:themeFill="accent3"/>
      </w:tcPr>
    </w:tblStylePr>
    <w:tblStylePr w:type="lastRow">
      <w:rPr>
        <w:b/>
        <w:bCs/>
      </w:rPr>
      <w:tblPr/>
      <w:tcPr>
        <w:tcBorders>
          <w:top w:val="double" w:sz="4" w:space="0" w:color="76848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68489" w:themeColor="accent3"/>
          <w:right w:val="single" w:sz="4" w:space="0" w:color="768489" w:themeColor="accent3"/>
        </w:tcBorders>
      </w:tcPr>
    </w:tblStylePr>
    <w:tblStylePr w:type="band1Horz">
      <w:tblPr/>
      <w:tcPr>
        <w:tcBorders>
          <w:top w:val="single" w:sz="4" w:space="0" w:color="768489" w:themeColor="accent3"/>
          <w:bottom w:val="single" w:sz="4" w:space="0" w:color="76848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68489" w:themeColor="accent3"/>
          <w:left w:val="nil"/>
        </w:tcBorders>
      </w:tcPr>
    </w:tblStylePr>
    <w:tblStylePr w:type="swCell">
      <w:tblPr/>
      <w:tcPr>
        <w:tcBorders>
          <w:top w:val="double" w:sz="4" w:space="0" w:color="768489" w:themeColor="accent3"/>
          <w:right w:val="nil"/>
        </w:tcBorders>
      </w:tcPr>
    </w:tblStylePr>
  </w:style>
  <w:style w:type="table" w:styleId="ListTable3-Accent4">
    <w:name w:val="List Table 3 Accent 4"/>
    <w:basedOn w:val="TableNormal"/>
    <w:uiPriority w:val="48"/>
    <w:locked/>
    <w:rsid w:val="000B1584"/>
    <w:pPr>
      <w:spacing w:after="0" w:line="240" w:lineRule="auto"/>
    </w:pPr>
    <w:tblPr>
      <w:tblStyleRowBandSize w:val="1"/>
      <w:tblStyleColBandSize w:val="1"/>
      <w:tblBorders>
        <w:top w:val="single" w:sz="4" w:space="0" w:color="50BBBB" w:themeColor="accent4"/>
        <w:left w:val="single" w:sz="4" w:space="0" w:color="50BBBB" w:themeColor="accent4"/>
        <w:bottom w:val="single" w:sz="4" w:space="0" w:color="50BBBB" w:themeColor="accent4"/>
        <w:right w:val="single" w:sz="4" w:space="0" w:color="50BBBB" w:themeColor="accent4"/>
      </w:tblBorders>
    </w:tblPr>
    <w:tblStylePr w:type="firstRow">
      <w:rPr>
        <w:b/>
        <w:bCs/>
        <w:color w:val="FFFFFF" w:themeColor="background1"/>
      </w:rPr>
      <w:tblPr/>
      <w:tcPr>
        <w:shd w:val="clear" w:color="auto" w:fill="50BBBB" w:themeFill="accent4"/>
      </w:tcPr>
    </w:tblStylePr>
    <w:tblStylePr w:type="lastRow">
      <w:rPr>
        <w:b/>
        <w:bCs/>
      </w:rPr>
      <w:tblPr/>
      <w:tcPr>
        <w:tcBorders>
          <w:top w:val="double" w:sz="4" w:space="0" w:color="50BBBB"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50BBBB" w:themeColor="accent4"/>
          <w:right w:val="single" w:sz="4" w:space="0" w:color="50BBBB" w:themeColor="accent4"/>
        </w:tcBorders>
      </w:tcPr>
    </w:tblStylePr>
    <w:tblStylePr w:type="band1Horz">
      <w:tblPr/>
      <w:tcPr>
        <w:tcBorders>
          <w:top w:val="single" w:sz="4" w:space="0" w:color="50BBBB" w:themeColor="accent4"/>
          <w:bottom w:val="single" w:sz="4" w:space="0" w:color="50BBBB"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0BBBB" w:themeColor="accent4"/>
          <w:left w:val="nil"/>
        </w:tcBorders>
      </w:tcPr>
    </w:tblStylePr>
    <w:tblStylePr w:type="swCell">
      <w:tblPr/>
      <w:tcPr>
        <w:tcBorders>
          <w:top w:val="double" w:sz="4" w:space="0" w:color="50BBBB" w:themeColor="accent4"/>
          <w:right w:val="nil"/>
        </w:tcBorders>
      </w:tcPr>
    </w:tblStylePr>
  </w:style>
  <w:style w:type="table" w:styleId="ListTable3-Accent5">
    <w:name w:val="List Table 3 Accent 5"/>
    <w:basedOn w:val="TableNormal"/>
    <w:uiPriority w:val="48"/>
    <w:locked/>
    <w:rsid w:val="000B1584"/>
    <w:pPr>
      <w:spacing w:after="0" w:line="240" w:lineRule="auto"/>
    </w:pPr>
    <w:tblPr>
      <w:tblStyleRowBandSize w:val="1"/>
      <w:tblStyleColBandSize w:val="1"/>
      <w:tblBorders>
        <w:top w:val="single" w:sz="4" w:space="0" w:color="00B050" w:themeColor="accent5"/>
        <w:left w:val="single" w:sz="4" w:space="0" w:color="00B050" w:themeColor="accent5"/>
        <w:bottom w:val="single" w:sz="4" w:space="0" w:color="00B050" w:themeColor="accent5"/>
        <w:right w:val="single" w:sz="4" w:space="0" w:color="00B050" w:themeColor="accent5"/>
      </w:tblBorders>
    </w:tblPr>
    <w:tblStylePr w:type="firstRow">
      <w:rPr>
        <w:b/>
        <w:bCs/>
        <w:color w:val="FFFFFF" w:themeColor="background1"/>
      </w:rPr>
      <w:tblPr/>
      <w:tcPr>
        <w:shd w:val="clear" w:color="auto" w:fill="00B050" w:themeFill="accent5"/>
      </w:tcPr>
    </w:tblStylePr>
    <w:tblStylePr w:type="lastRow">
      <w:rPr>
        <w:b/>
        <w:bCs/>
      </w:rPr>
      <w:tblPr/>
      <w:tcPr>
        <w:tcBorders>
          <w:top w:val="double" w:sz="4" w:space="0" w:color="00B050"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050" w:themeColor="accent5"/>
          <w:right w:val="single" w:sz="4" w:space="0" w:color="00B050" w:themeColor="accent5"/>
        </w:tcBorders>
      </w:tcPr>
    </w:tblStylePr>
    <w:tblStylePr w:type="band1Horz">
      <w:tblPr/>
      <w:tcPr>
        <w:tcBorders>
          <w:top w:val="single" w:sz="4" w:space="0" w:color="00B050" w:themeColor="accent5"/>
          <w:bottom w:val="single" w:sz="4" w:space="0" w:color="00B050"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050" w:themeColor="accent5"/>
          <w:left w:val="nil"/>
        </w:tcBorders>
      </w:tcPr>
    </w:tblStylePr>
    <w:tblStylePr w:type="swCell">
      <w:tblPr/>
      <w:tcPr>
        <w:tcBorders>
          <w:top w:val="double" w:sz="4" w:space="0" w:color="00B050" w:themeColor="accent5"/>
          <w:right w:val="nil"/>
        </w:tcBorders>
      </w:tcPr>
    </w:tblStylePr>
  </w:style>
  <w:style w:type="table" w:styleId="ListTable3-Accent6">
    <w:name w:val="List Table 3 Accent 6"/>
    <w:basedOn w:val="TableNormal"/>
    <w:uiPriority w:val="48"/>
    <w:locked/>
    <w:rsid w:val="000B1584"/>
    <w:pPr>
      <w:spacing w:after="0" w:line="240" w:lineRule="auto"/>
    </w:pPr>
    <w:tblPr>
      <w:tblStyleRowBandSize w:val="1"/>
      <w:tblStyleColBandSize w:val="1"/>
      <w:tblBorders>
        <w:top w:val="single" w:sz="4" w:space="0" w:color="87CAE0" w:themeColor="accent6"/>
        <w:left w:val="single" w:sz="4" w:space="0" w:color="87CAE0" w:themeColor="accent6"/>
        <w:bottom w:val="single" w:sz="4" w:space="0" w:color="87CAE0" w:themeColor="accent6"/>
        <w:right w:val="single" w:sz="4" w:space="0" w:color="87CAE0" w:themeColor="accent6"/>
      </w:tblBorders>
    </w:tblPr>
    <w:tblStylePr w:type="firstRow">
      <w:rPr>
        <w:b/>
        <w:bCs/>
        <w:color w:val="FFFFFF" w:themeColor="background1"/>
      </w:rPr>
      <w:tblPr/>
      <w:tcPr>
        <w:shd w:val="clear" w:color="auto" w:fill="87CAE0" w:themeFill="accent6"/>
      </w:tcPr>
    </w:tblStylePr>
    <w:tblStylePr w:type="lastRow">
      <w:rPr>
        <w:b/>
        <w:bCs/>
      </w:rPr>
      <w:tblPr/>
      <w:tcPr>
        <w:tcBorders>
          <w:top w:val="double" w:sz="4" w:space="0" w:color="87CAE0"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7CAE0" w:themeColor="accent6"/>
          <w:right w:val="single" w:sz="4" w:space="0" w:color="87CAE0" w:themeColor="accent6"/>
        </w:tcBorders>
      </w:tcPr>
    </w:tblStylePr>
    <w:tblStylePr w:type="band1Horz">
      <w:tblPr/>
      <w:tcPr>
        <w:tcBorders>
          <w:top w:val="single" w:sz="4" w:space="0" w:color="87CAE0" w:themeColor="accent6"/>
          <w:bottom w:val="single" w:sz="4" w:space="0" w:color="87CAE0"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7CAE0" w:themeColor="accent6"/>
          <w:left w:val="nil"/>
        </w:tcBorders>
      </w:tcPr>
    </w:tblStylePr>
    <w:tblStylePr w:type="swCell">
      <w:tblPr/>
      <w:tcPr>
        <w:tcBorders>
          <w:top w:val="double" w:sz="4" w:space="0" w:color="87CAE0" w:themeColor="accent6"/>
          <w:right w:val="nil"/>
        </w:tcBorders>
      </w:tcPr>
    </w:tblStylePr>
  </w:style>
  <w:style w:type="table" w:styleId="ListTable4">
    <w:name w:val="List Table 4"/>
    <w:basedOn w:val="TableNormal"/>
    <w:uiPriority w:val="49"/>
    <w:locked/>
    <w:rsid w:val="000B1584"/>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locked/>
    <w:rsid w:val="000B1584"/>
    <w:pPr>
      <w:spacing w:after="0" w:line="240" w:lineRule="auto"/>
    </w:pPr>
    <w:tblPr>
      <w:tblStyleRowBandSize w:val="1"/>
      <w:tblStyleColBandSize w:val="1"/>
      <w:tblBorders>
        <w:top w:val="single" w:sz="4" w:space="0" w:color="2BFAFD" w:themeColor="accent1" w:themeTint="99"/>
        <w:left w:val="single" w:sz="4" w:space="0" w:color="2BFAFD" w:themeColor="accent1" w:themeTint="99"/>
        <w:bottom w:val="single" w:sz="4" w:space="0" w:color="2BFAFD" w:themeColor="accent1" w:themeTint="99"/>
        <w:right w:val="single" w:sz="4" w:space="0" w:color="2BFAFD" w:themeColor="accent1" w:themeTint="99"/>
        <w:insideH w:val="single" w:sz="4" w:space="0" w:color="2BFAFD" w:themeColor="accent1" w:themeTint="99"/>
      </w:tblBorders>
    </w:tblPr>
    <w:tblStylePr w:type="firstRow">
      <w:rPr>
        <w:b/>
        <w:bCs/>
        <w:color w:val="FFFFFF" w:themeColor="background1"/>
      </w:rPr>
      <w:tblPr/>
      <w:tcPr>
        <w:tcBorders>
          <w:top w:val="single" w:sz="4" w:space="0" w:color="01999B" w:themeColor="accent1"/>
          <w:left w:val="single" w:sz="4" w:space="0" w:color="01999B" w:themeColor="accent1"/>
          <w:bottom w:val="single" w:sz="4" w:space="0" w:color="01999B" w:themeColor="accent1"/>
          <w:right w:val="single" w:sz="4" w:space="0" w:color="01999B" w:themeColor="accent1"/>
          <w:insideH w:val="nil"/>
        </w:tcBorders>
        <w:shd w:val="clear" w:color="auto" w:fill="01999B" w:themeFill="accent1"/>
      </w:tcPr>
    </w:tblStylePr>
    <w:tblStylePr w:type="lastRow">
      <w:rPr>
        <w:b/>
        <w:bCs/>
      </w:rPr>
      <w:tblPr/>
      <w:tcPr>
        <w:tcBorders>
          <w:top w:val="double" w:sz="4" w:space="0" w:color="2BFAFD" w:themeColor="accent1" w:themeTint="99"/>
        </w:tcBorders>
      </w:tcPr>
    </w:tblStylePr>
    <w:tblStylePr w:type="firstCol">
      <w:rPr>
        <w:b/>
        <w:bCs/>
      </w:rPr>
    </w:tblStylePr>
    <w:tblStylePr w:type="lastCol">
      <w:rPr>
        <w:b/>
        <w:bCs/>
      </w:rPr>
    </w:tblStylePr>
    <w:tblStylePr w:type="band1Vert">
      <w:tblPr/>
      <w:tcPr>
        <w:shd w:val="clear" w:color="auto" w:fill="B8FDFE" w:themeFill="accent1" w:themeFillTint="33"/>
      </w:tcPr>
    </w:tblStylePr>
    <w:tblStylePr w:type="band1Horz">
      <w:tblPr/>
      <w:tcPr>
        <w:shd w:val="clear" w:color="auto" w:fill="B8FDFE" w:themeFill="accent1" w:themeFillTint="33"/>
      </w:tcPr>
    </w:tblStylePr>
  </w:style>
  <w:style w:type="table" w:styleId="ListTable4-Accent2">
    <w:name w:val="List Table 4 Accent 2"/>
    <w:basedOn w:val="TableNormal"/>
    <w:uiPriority w:val="49"/>
    <w:locked/>
    <w:rsid w:val="000B1584"/>
    <w:pPr>
      <w:spacing w:after="0" w:line="240" w:lineRule="auto"/>
    </w:pPr>
    <w:tblPr>
      <w:tblStyleRowBandSize w:val="1"/>
      <w:tblStyleColBandSize w:val="1"/>
      <w:tblBorders>
        <w:top w:val="single" w:sz="4" w:space="0" w:color="2C92F2" w:themeColor="accent2" w:themeTint="99"/>
        <w:left w:val="single" w:sz="4" w:space="0" w:color="2C92F2" w:themeColor="accent2" w:themeTint="99"/>
        <w:bottom w:val="single" w:sz="4" w:space="0" w:color="2C92F2" w:themeColor="accent2" w:themeTint="99"/>
        <w:right w:val="single" w:sz="4" w:space="0" w:color="2C92F2" w:themeColor="accent2" w:themeTint="99"/>
        <w:insideH w:val="single" w:sz="4" w:space="0" w:color="2C92F2" w:themeColor="accent2" w:themeTint="99"/>
      </w:tblBorders>
    </w:tblPr>
    <w:tblStylePr w:type="firstRow">
      <w:rPr>
        <w:b/>
        <w:bCs/>
        <w:color w:val="FFFFFF" w:themeColor="background1"/>
      </w:rPr>
      <w:tblPr/>
      <w:tcPr>
        <w:tcBorders>
          <w:top w:val="single" w:sz="4" w:space="0" w:color="084781" w:themeColor="accent2"/>
          <w:left w:val="single" w:sz="4" w:space="0" w:color="084781" w:themeColor="accent2"/>
          <w:bottom w:val="single" w:sz="4" w:space="0" w:color="084781" w:themeColor="accent2"/>
          <w:right w:val="single" w:sz="4" w:space="0" w:color="084781" w:themeColor="accent2"/>
          <w:insideH w:val="nil"/>
        </w:tcBorders>
        <w:shd w:val="clear" w:color="auto" w:fill="084781" w:themeFill="accent2"/>
      </w:tcPr>
    </w:tblStylePr>
    <w:tblStylePr w:type="lastRow">
      <w:rPr>
        <w:b/>
        <w:bCs/>
      </w:rPr>
      <w:tblPr/>
      <w:tcPr>
        <w:tcBorders>
          <w:top w:val="double" w:sz="4" w:space="0" w:color="2C92F2" w:themeColor="accent2" w:themeTint="99"/>
        </w:tcBorders>
      </w:tcPr>
    </w:tblStylePr>
    <w:tblStylePr w:type="firstCol">
      <w:rPr>
        <w:b/>
        <w:bCs/>
      </w:rPr>
    </w:tblStylePr>
    <w:tblStylePr w:type="lastCol">
      <w:rPr>
        <w:b/>
        <w:bCs/>
      </w:rPr>
    </w:tblStylePr>
    <w:tblStylePr w:type="band1Vert">
      <w:tblPr/>
      <w:tcPr>
        <w:shd w:val="clear" w:color="auto" w:fill="B8DAFA" w:themeFill="accent2" w:themeFillTint="33"/>
      </w:tcPr>
    </w:tblStylePr>
    <w:tblStylePr w:type="band1Horz">
      <w:tblPr/>
      <w:tcPr>
        <w:shd w:val="clear" w:color="auto" w:fill="B8DAFA" w:themeFill="accent2" w:themeFillTint="33"/>
      </w:tcPr>
    </w:tblStylePr>
  </w:style>
  <w:style w:type="table" w:styleId="ListTable4-Accent3">
    <w:name w:val="List Table 4 Accent 3"/>
    <w:basedOn w:val="TableNormal"/>
    <w:uiPriority w:val="49"/>
    <w:locked/>
    <w:rsid w:val="000B1584"/>
    <w:pPr>
      <w:spacing w:after="0" w:line="240" w:lineRule="auto"/>
    </w:pPr>
    <w:tblPr>
      <w:tblStyleRowBandSize w:val="1"/>
      <w:tblStyleColBandSize w:val="1"/>
      <w:tblBorders>
        <w:top w:val="single" w:sz="4" w:space="0" w:color="ACB5B8" w:themeColor="accent3" w:themeTint="99"/>
        <w:left w:val="single" w:sz="4" w:space="0" w:color="ACB5B8" w:themeColor="accent3" w:themeTint="99"/>
        <w:bottom w:val="single" w:sz="4" w:space="0" w:color="ACB5B8" w:themeColor="accent3" w:themeTint="99"/>
        <w:right w:val="single" w:sz="4" w:space="0" w:color="ACB5B8" w:themeColor="accent3" w:themeTint="99"/>
        <w:insideH w:val="single" w:sz="4" w:space="0" w:color="ACB5B8" w:themeColor="accent3" w:themeTint="99"/>
      </w:tblBorders>
    </w:tblPr>
    <w:tblStylePr w:type="firstRow">
      <w:rPr>
        <w:b/>
        <w:bCs/>
        <w:color w:val="FFFFFF" w:themeColor="background1"/>
      </w:rPr>
      <w:tblPr/>
      <w:tcPr>
        <w:tcBorders>
          <w:top w:val="single" w:sz="4" w:space="0" w:color="768489" w:themeColor="accent3"/>
          <w:left w:val="single" w:sz="4" w:space="0" w:color="768489" w:themeColor="accent3"/>
          <w:bottom w:val="single" w:sz="4" w:space="0" w:color="768489" w:themeColor="accent3"/>
          <w:right w:val="single" w:sz="4" w:space="0" w:color="768489" w:themeColor="accent3"/>
          <w:insideH w:val="nil"/>
        </w:tcBorders>
        <w:shd w:val="clear" w:color="auto" w:fill="768489" w:themeFill="accent3"/>
      </w:tcPr>
    </w:tblStylePr>
    <w:tblStylePr w:type="lastRow">
      <w:rPr>
        <w:b/>
        <w:bCs/>
      </w:rPr>
      <w:tblPr/>
      <w:tcPr>
        <w:tcBorders>
          <w:top w:val="double" w:sz="4" w:space="0" w:color="ACB5B8" w:themeColor="accent3" w:themeTint="99"/>
        </w:tcBorders>
      </w:tcPr>
    </w:tblStylePr>
    <w:tblStylePr w:type="firstCol">
      <w:rPr>
        <w:b/>
        <w:bCs/>
      </w:rPr>
    </w:tblStylePr>
    <w:tblStylePr w:type="lastCol">
      <w:rPr>
        <w:b/>
        <w:bCs/>
      </w:rPr>
    </w:tblStylePr>
    <w:tblStylePr w:type="band1Vert">
      <w:tblPr/>
      <w:tcPr>
        <w:shd w:val="clear" w:color="auto" w:fill="E3E6E7" w:themeFill="accent3" w:themeFillTint="33"/>
      </w:tcPr>
    </w:tblStylePr>
    <w:tblStylePr w:type="band1Horz">
      <w:tblPr/>
      <w:tcPr>
        <w:shd w:val="clear" w:color="auto" w:fill="E3E6E7" w:themeFill="accent3" w:themeFillTint="33"/>
      </w:tcPr>
    </w:tblStylePr>
  </w:style>
  <w:style w:type="table" w:styleId="ListTable4-Accent4">
    <w:name w:val="List Table 4 Accent 4"/>
    <w:basedOn w:val="TableNormal"/>
    <w:uiPriority w:val="49"/>
    <w:locked/>
    <w:rsid w:val="000B1584"/>
    <w:pPr>
      <w:spacing w:after="0" w:line="240" w:lineRule="auto"/>
    </w:pPr>
    <w:tblPr>
      <w:tblStyleRowBandSize w:val="1"/>
      <w:tblStyleColBandSize w:val="1"/>
      <w:tblBorders>
        <w:top w:val="single" w:sz="4" w:space="0" w:color="95D6D6" w:themeColor="accent4" w:themeTint="99"/>
        <w:left w:val="single" w:sz="4" w:space="0" w:color="95D6D6" w:themeColor="accent4" w:themeTint="99"/>
        <w:bottom w:val="single" w:sz="4" w:space="0" w:color="95D6D6" w:themeColor="accent4" w:themeTint="99"/>
        <w:right w:val="single" w:sz="4" w:space="0" w:color="95D6D6" w:themeColor="accent4" w:themeTint="99"/>
        <w:insideH w:val="single" w:sz="4" w:space="0" w:color="95D6D6" w:themeColor="accent4" w:themeTint="99"/>
      </w:tblBorders>
    </w:tblPr>
    <w:tblStylePr w:type="firstRow">
      <w:rPr>
        <w:b/>
        <w:bCs/>
        <w:color w:val="FFFFFF" w:themeColor="background1"/>
      </w:rPr>
      <w:tblPr/>
      <w:tcPr>
        <w:tcBorders>
          <w:top w:val="single" w:sz="4" w:space="0" w:color="50BBBB" w:themeColor="accent4"/>
          <w:left w:val="single" w:sz="4" w:space="0" w:color="50BBBB" w:themeColor="accent4"/>
          <w:bottom w:val="single" w:sz="4" w:space="0" w:color="50BBBB" w:themeColor="accent4"/>
          <w:right w:val="single" w:sz="4" w:space="0" w:color="50BBBB" w:themeColor="accent4"/>
          <w:insideH w:val="nil"/>
        </w:tcBorders>
        <w:shd w:val="clear" w:color="auto" w:fill="50BBBB" w:themeFill="accent4"/>
      </w:tcPr>
    </w:tblStylePr>
    <w:tblStylePr w:type="lastRow">
      <w:rPr>
        <w:b/>
        <w:bCs/>
      </w:rPr>
      <w:tblPr/>
      <w:tcPr>
        <w:tcBorders>
          <w:top w:val="double" w:sz="4" w:space="0" w:color="95D6D6" w:themeColor="accent4" w:themeTint="99"/>
        </w:tcBorders>
      </w:tcPr>
    </w:tblStylePr>
    <w:tblStylePr w:type="firstCol">
      <w:rPr>
        <w:b/>
        <w:bCs/>
      </w:rPr>
    </w:tblStylePr>
    <w:tblStylePr w:type="lastCol">
      <w:rPr>
        <w:b/>
        <w:bCs/>
      </w:rPr>
    </w:tblStylePr>
    <w:tblStylePr w:type="band1Vert">
      <w:tblPr/>
      <w:tcPr>
        <w:shd w:val="clear" w:color="auto" w:fill="DBF1F1" w:themeFill="accent4" w:themeFillTint="33"/>
      </w:tcPr>
    </w:tblStylePr>
    <w:tblStylePr w:type="band1Horz">
      <w:tblPr/>
      <w:tcPr>
        <w:shd w:val="clear" w:color="auto" w:fill="DBF1F1" w:themeFill="accent4" w:themeFillTint="33"/>
      </w:tcPr>
    </w:tblStylePr>
  </w:style>
  <w:style w:type="table" w:styleId="ListTable4-Accent5">
    <w:name w:val="List Table 4 Accent 5"/>
    <w:basedOn w:val="TableNormal"/>
    <w:uiPriority w:val="49"/>
    <w:locked/>
    <w:rsid w:val="000B1584"/>
    <w:pPr>
      <w:spacing w:after="0" w:line="240" w:lineRule="auto"/>
    </w:pPr>
    <w:tblPr>
      <w:tblStyleRowBandSize w:val="1"/>
      <w:tblStyleColBandSize w:val="1"/>
      <w:tblBorders>
        <w:top w:val="single" w:sz="4" w:space="0" w:color="36FF90" w:themeColor="accent5" w:themeTint="99"/>
        <w:left w:val="single" w:sz="4" w:space="0" w:color="36FF90" w:themeColor="accent5" w:themeTint="99"/>
        <w:bottom w:val="single" w:sz="4" w:space="0" w:color="36FF90" w:themeColor="accent5" w:themeTint="99"/>
        <w:right w:val="single" w:sz="4" w:space="0" w:color="36FF90" w:themeColor="accent5" w:themeTint="99"/>
        <w:insideH w:val="single" w:sz="4" w:space="0" w:color="36FF90" w:themeColor="accent5" w:themeTint="99"/>
      </w:tblBorders>
    </w:tblPr>
    <w:tblStylePr w:type="firstRow">
      <w:rPr>
        <w:b/>
        <w:bCs/>
        <w:color w:val="FFFFFF" w:themeColor="background1"/>
      </w:rPr>
      <w:tblPr/>
      <w:tcPr>
        <w:tcBorders>
          <w:top w:val="single" w:sz="4" w:space="0" w:color="00B050" w:themeColor="accent5"/>
          <w:left w:val="single" w:sz="4" w:space="0" w:color="00B050" w:themeColor="accent5"/>
          <w:bottom w:val="single" w:sz="4" w:space="0" w:color="00B050" w:themeColor="accent5"/>
          <w:right w:val="single" w:sz="4" w:space="0" w:color="00B050" w:themeColor="accent5"/>
          <w:insideH w:val="nil"/>
        </w:tcBorders>
        <w:shd w:val="clear" w:color="auto" w:fill="00B050" w:themeFill="accent5"/>
      </w:tcPr>
    </w:tblStylePr>
    <w:tblStylePr w:type="lastRow">
      <w:rPr>
        <w:b/>
        <w:bCs/>
      </w:rPr>
      <w:tblPr/>
      <w:tcPr>
        <w:tcBorders>
          <w:top w:val="double" w:sz="4" w:space="0" w:color="36FF90" w:themeColor="accent5" w:themeTint="99"/>
        </w:tcBorders>
      </w:tcPr>
    </w:tblStylePr>
    <w:tblStylePr w:type="firstCol">
      <w:rPr>
        <w:b/>
        <w:bCs/>
      </w:rPr>
    </w:tblStylePr>
    <w:tblStylePr w:type="lastCol">
      <w:rPr>
        <w:b/>
        <w:bCs/>
      </w:rPr>
    </w:tblStylePr>
    <w:tblStylePr w:type="band1Vert">
      <w:tblPr/>
      <w:tcPr>
        <w:shd w:val="clear" w:color="auto" w:fill="BCFFDA" w:themeFill="accent5" w:themeFillTint="33"/>
      </w:tcPr>
    </w:tblStylePr>
    <w:tblStylePr w:type="band1Horz">
      <w:tblPr/>
      <w:tcPr>
        <w:shd w:val="clear" w:color="auto" w:fill="BCFFDA" w:themeFill="accent5" w:themeFillTint="33"/>
      </w:tcPr>
    </w:tblStylePr>
  </w:style>
  <w:style w:type="table" w:styleId="ListTable4-Accent6">
    <w:name w:val="List Table 4 Accent 6"/>
    <w:basedOn w:val="TableNormal"/>
    <w:uiPriority w:val="49"/>
    <w:locked/>
    <w:rsid w:val="000B1584"/>
    <w:pPr>
      <w:spacing w:after="0" w:line="240" w:lineRule="auto"/>
    </w:pPr>
    <w:tblPr>
      <w:tblStyleRowBandSize w:val="1"/>
      <w:tblStyleColBandSize w:val="1"/>
      <w:tblBorders>
        <w:top w:val="single" w:sz="4" w:space="0" w:color="B6DFEC" w:themeColor="accent6" w:themeTint="99"/>
        <w:left w:val="single" w:sz="4" w:space="0" w:color="B6DFEC" w:themeColor="accent6" w:themeTint="99"/>
        <w:bottom w:val="single" w:sz="4" w:space="0" w:color="B6DFEC" w:themeColor="accent6" w:themeTint="99"/>
        <w:right w:val="single" w:sz="4" w:space="0" w:color="B6DFEC" w:themeColor="accent6" w:themeTint="99"/>
        <w:insideH w:val="single" w:sz="4" w:space="0" w:color="B6DFEC" w:themeColor="accent6" w:themeTint="99"/>
      </w:tblBorders>
    </w:tblPr>
    <w:tblStylePr w:type="firstRow">
      <w:rPr>
        <w:b/>
        <w:bCs/>
        <w:color w:val="FFFFFF" w:themeColor="background1"/>
      </w:rPr>
      <w:tblPr/>
      <w:tcPr>
        <w:tcBorders>
          <w:top w:val="single" w:sz="4" w:space="0" w:color="87CAE0" w:themeColor="accent6"/>
          <w:left w:val="single" w:sz="4" w:space="0" w:color="87CAE0" w:themeColor="accent6"/>
          <w:bottom w:val="single" w:sz="4" w:space="0" w:color="87CAE0" w:themeColor="accent6"/>
          <w:right w:val="single" w:sz="4" w:space="0" w:color="87CAE0" w:themeColor="accent6"/>
          <w:insideH w:val="nil"/>
        </w:tcBorders>
        <w:shd w:val="clear" w:color="auto" w:fill="87CAE0" w:themeFill="accent6"/>
      </w:tcPr>
    </w:tblStylePr>
    <w:tblStylePr w:type="lastRow">
      <w:rPr>
        <w:b/>
        <w:bCs/>
      </w:rPr>
      <w:tblPr/>
      <w:tcPr>
        <w:tcBorders>
          <w:top w:val="double" w:sz="4" w:space="0" w:color="B6DFEC" w:themeColor="accent6" w:themeTint="99"/>
        </w:tcBorders>
      </w:tcPr>
    </w:tblStylePr>
    <w:tblStylePr w:type="firstCol">
      <w:rPr>
        <w:b/>
        <w:bCs/>
      </w:rPr>
    </w:tblStylePr>
    <w:tblStylePr w:type="lastCol">
      <w:rPr>
        <w:b/>
        <w:bCs/>
      </w:rPr>
    </w:tblStylePr>
    <w:tblStylePr w:type="band1Vert">
      <w:tblPr/>
      <w:tcPr>
        <w:shd w:val="clear" w:color="auto" w:fill="E6F4F8" w:themeFill="accent6" w:themeFillTint="33"/>
      </w:tcPr>
    </w:tblStylePr>
    <w:tblStylePr w:type="band1Horz">
      <w:tblPr/>
      <w:tcPr>
        <w:shd w:val="clear" w:color="auto" w:fill="E6F4F8" w:themeFill="accent6" w:themeFillTint="33"/>
      </w:tcPr>
    </w:tblStylePr>
  </w:style>
  <w:style w:type="table" w:styleId="ListTable5Dark">
    <w:name w:val="List Table 5 Dark"/>
    <w:basedOn w:val="TableNormal"/>
    <w:uiPriority w:val="50"/>
    <w:locked/>
    <w:rsid w:val="000B1584"/>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locked/>
    <w:rsid w:val="000B1584"/>
    <w:pPr>
      <w:spacing w:after="0" w:line="240" w:lineRule="auto"/>
    </w:pPr>
    <w:rPr>
      <w:color w:val="FFFFFF" w:themeColor="background1"/>
    </w:rPr>
    <w:tblPr>
      <w:tblStyleRowBandSize w:val="1"/>
      <w:tblStyleColBandSize w:val="1"/>
      <w:tblBorders>
        <w:top w:val="single" w:sz="24" w:space="0" w:color="01999B" w:themeColor="accent1"/>
        <w:left w:val="single" w:sz="24" w:space="0" w:color="01999B" w:themeColor="accent1"/>
        <w:bottom w:val="single" w:sz="24" w:space="0" w:color="01999B" w:themeColor="accent1"/>
        <w:right w:val="single" w:sz="24" w:space="0" w:color="01999B" w:themeColor="accent1"/>
      </w:tblBorders>
    </w:tblPr>
    <w:tcPr>
      <w:shd w:val="clear" w:color="auto" w:fill="01999B"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locked/>
    <w:rsid w:val="000B1584"/>
    <w:pPr>
      <w:spacing w:after="0" w:line="240" w:lineRule="auto"/>
    </w:pPr>
    <w:rPr>
      <w:color w:val="FFFFFF" w:themeColor="background1"/>
    </w:rPr>
    <w:tblPr>
      <w:tblStyleRowBandSize w:val="1"/>
      <w:tblStyleColBandSize w:val="1"/>
      <w:tblBorders>
        <w:top w:val="single" w:sz="24" w:space="0" w:color="084781" w:themeColor="accent2"/>
        <w:left w:val="single" w:sz="24" w:space="0" w:color="084781" w:themeColor="accent2"/>
        <w:bottom w:val="single" w:sz="24" w:space="0" w:color="084781" w:themeColor="accent2"/>
        <w:right w:val="single" w:sz="24" w:space="0" w:color="084781" w:themeColor="accent2"/>
      </w:tblBorders>
    </w:tblPr>
    <w:tcPr>
      <w:shd w:val="clear" w:color="auto" w:fill="084781"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locked/>
    <w:rsid w:val="000B1584"/>
    <w:pPr>
      <w:spacing w:after="0" w:line="240" w:lineRule="auto"/>
    </w:pPr>
    <w:rPr>
      <w:color w:val="FFFFFF" w:themeColor="background1"/>
    </w:rPr>
    <w:tblPr>
      <w:tblStyleRowBandSize w:val="1"/>
      <w:tblStyleColBandSize w:val="1"/>
      <w:tblBorders>
        <w:top w:val="single" w:sz="24" w:space="0" w:color="768489" w:themeColor="accent3"/>
        <w:left w:val="single" w:sz="24" w:space="0" w:color="768489" w:themeColor="accent3"/>
        <w:bottom w:val="single" w:sz="24" w:space="0" w:color="768489" w:themeColor="accent3"/>
        <w:right w:val="single" w:sz="24" w:space="0" w:color="768489" w:themeColor="accent3"/>
      </w:tblBorders>
    </w:tblPr>
    <w:tcPr>
      <w:shd w:val="clear" w:color="auto" w:fill="76848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locked/>
    <w:rsid w:val="000B1584"/>
    <w:pPr>
      <w:spacing w:after="0" w:line="240" w:lineRule="auto"/>
    </w:pPr>
    <w:rPr>
      <w:color w:val="FFFFFF" w:themeColor="background1"/>
    </w:rPr>
    <w:tblPr>
      <w:tblStyleRowBandSize w:val="1"/>
      <w:tblStyleColBandSize w:val="1"/>
      <w:tblBorders>
        <w:top w:val="single" w:sz="24" w:space="0" w:color="50BBBB" w:themeColor="accent4"/>
        <w:left w:val="single" w:sz="24" w:space="0" w:color="50BBBB" w:themeColor="accent4"/>
        <w:bottom w:val="single" w:sz="24" w:space="0" w:color="50BBBB" w:themeColor="accent4"/>
        <w:right w:val="single" w:sz="24" w:space="0" w:color="50BBBB" w:themeColor="accent4"/>
      </w:tblBorders>
    </w:tblPr>
    <w:tcPr>
      <w:shd w:val="clear" w:color="auto" w:fill="50BBBB"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locked/>
    <w:rsid w:val="000B1584"/>
    <w:pPr>
      <w:spacing w:after="0" w:line="240" w:lineRule="auto"/>
    </w:pPr>
    <w:rPr>
      <w:color w:val="FFFFFF" w:themeColor="background1"/>
    </w:rPr>
    <w:tblPr>
      <w:tblStyleRowBandSize w:val="1"/>
      <w:tblStyleColBandSize w:val="1"/>
      <w:tblBorders>
        <w:top w:val="single" w:sz="24" w:space="0" w:color="00B050" w:themeColor="accent5"/>
        <w:left w:val="single" w:sz="24" w:space="0" w:color="00B050" w:themeColor="accent5"/>
        <w:bottom w:val="single" w:sz="24" w:space="0" w:color="00B050" w:themeColor="accent5"/>
        <w:right w:val="single" w:sz="24" w:space="0" w:color="00B050" w:themeColor="accent5"/>
      </w:tblBorders>
    </w:tblPr>
    <w:tcPr>
      <w:shd w:val="clear" w:color="auto" w:fill="00B050"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locked/>
    <w:rsid w:val="000B1584"/>
    <w:pPr>
      <w:spacing w:after="0" w:line="240" w:lineRule="auto"/>
    </w:pPr>
    <w:rPr>
      <w:color w:val="FFFFFF" w:themeColor="background1"/>
    </w:rPr>
    <w:tblPr>
      <w:tblStyleRowBandSize w:val="1"/>
      <w:tblStyleColBandSize w:val="1"/>
      <w:tblBorders>
        <w:top w:val="single" w:sz="24" w:space="0" w:color="87CAE0" w:themeColor="accent6"/>
        <w:left w:val="single" w:sz="24" w:space="0" w:color="87CAE0" w:themeColor="accent6"/>
        <w:bottom w:val="single" w:sz="24" w:space="0" w:color="87CAE0" w:themeColor="accent6"/>
        <w:right w:val="single" w:sz="24" w:space="0" w:color="87CAE0" w:themeColor="accent6"/>
      </w:tblBorders>
    </w:tblPr>
    <w:tcPr>
      <w:shd w:val="clear" w:color="auto" w:fill="87CAE0"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urful">
    <w:name w:val="List Table 6 Colorful"/>
    <w:basedOn w:val="TableNormal"/>
    <w:uiPriority w:val="51"/>
    <w:locked/>
    <w:rsid w:val="000B1584"/>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urfulAccent1">
    <w:name w:val="List Table 6 Colorful Accent 1"/>
    <w:basedOn w:val="TableNormal"/>
    <w:uiPriority w:val="51"/>
    <w:locked/>
    <w:rsid w:val="000B1584"/>
    <w:pPr>
      <w:spacing w:after="0" w:line="240" w:lineRule="auto"/>
    </w:pPr>
    <w:rPr>
      <w:color w:val="007273" w:themeColor="accent1" w:themeShade="BF"/>
    </w:rPr>
    <w:tblPr>
      <w:tblStyleRowBandSize w:val="1"/>
      <w:tblStyleColBandSize w:val="1"/>
      <w:tblBorders>
        <w:top w:val="single" w:sz="4" w:space="0" w:color="01999B" w:themeColor="accent1"/>
        <w:bottom w:val="single" w:sz="4" w:space="0" w:color="01999B" w:themeColor="accent1"/>
      </w:tblBorders>
    </w:tblPr>
    <w:tblStylePr w:type="firstRow">
      <w:rPr>
        <w:b/>
        <w:bCs/>
      </w:rPr>
      <w:tblPr/>
      <w:tcPr>
        <w:tcBorders>
          <w:bottom w:val="single" w:sz="4" w:space="0" w:color="01999B" w:themeColor="accent1"/>
        </w:tcBorders>
      </w:tcPr>
    </w:tblStylePr>
    <w:tblStylePr w:type="lastRow">
      <w:rPr>
        <w:b/>
        <w:bCs/>
      </w:rPr>
      <w:tblPr/>
      <w:tcPr>
        <w:tcBorders>
          <w:top w:val="double" w:sz="4" w:space="0" w:color="01999B" w:themeColor="accent1"/>
        </w:tcBorders>
      </w:tcPr>
    </w:tblStylePr>
    <w:tblStylePr w:type="firstCol">
      <w:rPr>
        <w:b/>
        <w:bCs/>
      </w:rPr>
    </w:tblStylePr>
    <w:tblStylePr w:type="lastCol">
      <w:rPr>
        <w:b/>
        <w:bCs/>
      </w:rPr>
    </w:tblStylePr>
    <w:tblStylePr w:type="band1Vert">
      <w:tblPr/>
      <w:tcPr>
        <w:shd w:val="clear" w:color="auto" w:fill="B8FDFE" w:themeFill="accent1" w:themeFillTint="33"/>
      </w:tcPr>
    </w:tblStylePr>
    <w:tblStylePr w:type="band1Horz">
      <w:tblPr/>
      <w:tcPr>
        <w:shd w:val="clear" w:color="auto" w:fill="B8FDFE" w:themeFill="accent1" w:themeFillTint="33"/>
      </w:tcPr>
    </w:tblStylePr>
  </w:style>
  <w:style w:type="table" w:styleId="ListTable6ColourfulAccent2">
    <w:name w:val="List Table 6 Colorful Accent 2"/>
    <w:basedOn w:val="TableNormal"/>
    <w:uiPriority w:val="51"/>
    <w:locked/>
    <w:rsid w:val="000B1584"/>
    <w:pPr>
      <w:spacing w:after="0" w:line="240" w:lineRule="auto"/>
    </w:pPr>
    <w:rPr>
      <w:color w:val="063460" w:themeColor="accent2" w:themeShade="BF"/>
    </w:rPr>
    <w:tblPr>
      <w:tblStyleRowBandSize w:val="1"/>
      <w:tblStyleColBandSize w:val="1"/>
      <w:tblBorders>
        <w:top w:val="single" w:sz="4" w:space="0" w:color="084781" w:themeColor="accent2"/>
        <w:bottom w:val="single" w:sz="4" w:space="0" w:color="084781" w:themeColor="accent2"/>
      </w:tblBorders>
    </w:tblPr>
    <w:tblStylePr w:type="firstRow">
      <w:rPr>
        <w:b/>
        <w:bCs/>
      </w:rPr>
      <w:tblPr/>
      <w:tcPr>
        <w:tcBorders>
          <w:bottom w:val="single" w:sz="4" w:space="0" w:color="084781" w:themeColor="accent2"/>
        </w:tcBorders>
      </w:tcPr>
    </w:tblStylePr>
    <w:tblStylePr w:type="lastRow">
      <w:rPr>
        <w:b/>
        <w:bCs/>
      </w:rPr>
      <w:tblPr/>
      <w:tcPr>
        <w:tcBorders>
          <w:top w:val="double" w:sz="4" w:space="0" w:color="084781" w:themeColor="accent2"/>
        </w:tcBorders>
      </w:tcPr>
    </w:tblStylePr>
    <w:tblStylePr w:type="firstCol">
      <w:rPr>
        <w:b/>
        <w:bCs/>
      </w:rPr>
    </w:tblStylePr>
    <w:tblStylePr w:type="lastCol">
      <w:rPr>
        <w:b/>
        <w:bCs/>
      </w:rPr>
    </w:tblStylePr>
    <w:tblStylePr w:type="band1Vert">
      <w:tblPr/>
      <w:tcPr>
        <w:shd w:val="clear" w:color="auto" w:fill="B8DAFA" w:themeFill="accent2" w:themeFillTint="33"/>
      </w:tcPr>
    </w:tblStylePr>
    <w:tblStylePr w:type="band1Horz">
      <w:tblPr/>
      <w:tcPr>
        <w:shd w:val="clear" w:color="auto" w:fill="B8DAFA" w:themeFill="accent2" w:themeFillTint="33"/>
      </w:tcPr>
    </w:tblStylePr>
  </w:style>
  <w:style w:type="table" w:styleId="ListTable6ColourfulAccent3">
    <w:name w:val="List Table 6 Colorful Accent 3"/>
    <w:basedOn w:val="TableNormal"/>
    <w:uiPriority w:val="51"/>
    <w:locked/>
    <w:rsid w:val="000B1584"/>
    <w:pPr>
      <w:spacing w:after="0" w:line="240" w:lineRule="auto"/>
    </w:pPr>
    <w:rPr>
      <w:color w:val="586266" w:themeColor="accent3" w:themeShade="BF"/>
    </w:rPr>
    <w:tblPr>
      <w:tblStyleRowBandSize w:val="1"/>
      <w:tblStyleColBandSize w:val="1"/>
      <w:tblBorders>
        <w:top w:val="single" w:sz="4" w:space="0" w:color="768489" w:themeColor="accent3"/>
        <w:bottom w:val="single" w:sz="4" w:space="0" w:color="768489" w:themeColor="accent3"/>
      </w:tblBorders>
    </w:tblPr>
    <w:tblStylePr w:type="firstRow">
      <w:rPr>
        <w:b/>
        <w:bCs/>
      </w:rPr>
      <w:tblPr/>
      <w:tcPr>
        <w:tcBorders>
          <w:bottom w:val="single" w:sz="4" w:space="0" w:color="768489" w:themeColor="accent3"/>
        </w:tcBorders>
      </w:tcPr>
    </w:tblStylePr>
    <w:tblStylePr w:type="lastRow">
      <w:rPr>
        <w:b/>
        <w:bCs/>
      </w:rPr>
      <w:tblPr/>
      <w:tcPr>
        <w:tcBorders>
          <w:top w:val="double" w:sz="4" w:space="0" w:color="768489" w:themeColor="accent3"/>
        </w:tcBorders>
      </w:tcPr>
    </w:tblStylePr>
    <w:tblStylePr w:type="firstCol">
      <w:rPr>
        <w:b/>
        <w:bCs/>
      </w:rPr>
    </w:tblStylePr>
    <w:tblStylePr w:type="lastCol">
      <w:rPr>
        <w:b/>
        <w:bCs/>
      </w:rPr>
    </w:tblStylePr>
    <w:tblStylePr w:type="band1Vert">
      <w:tblPr/>
      <w:tcPr>
        <w:shd w:val="clear" w:color="auto" w:fill="E3E6E7" w:themeFill="accent3" w:themeFillTint="33"/>
      </w:tcPr>
    </w:tblStylePr>
    <w:tblStylePr w:type="band1Horz">
      <w:tblPr/>
      <w:tcPr>
        <w:shd w:val="clear" w:color="auto" w:fill="E3E6E7" w:themeFill="accent3" w:themeFillTint="33"/>
      </w:tcPr>
    </w:tblStylePr>
  </w:style>
  <w:style w:type="table" w:styleId="ListTable6ColourfulAccent4">
    <w:name w:val="List Table 6 Colorful Accent 4"/>
    <w:basedOn w:val="TableNormal"/>
    <w:uiPriority w:val="51"/>
    <w:locked/>
    <w:rsid w:val="000B1584"/>
    <w:pPr>
      <w:spacing w:after="0" w:line="240" w:lineRule="auto"/>
    </w:pPr>
    <w:rPr>
      <w:color w:val="388F8F" w:themeColor="accent4" w:themeShade="BF"/>
    </w:rPr>
    <w:tblPr>
      <w:tblStyleRowBandSize w:val="1"/>
      <w:tblStyleColBandSize w:val="1"/>
      <w:tblBorders>
        <w:top w:val="single" w:sz="4" w:space="0" w:color="50BBBB" w:themeColor="accent4"/>
        <w:bottom w:val="single" w:sz="4" w:space="0" w:color="50BBBB" w:themeColor="accent4"/>
      </w:tblBorders>
    </w:tblPr>
    <w:tblStylePr w:type="firstRow">
      <w:rPr>
        <w:b/>
        <w:bCs/>
      </w:rPr>
      <w:tblPr/>
      <w:tcPr>
        <w:tcBorders>
          <w:bottom w:val="single" w:sz="4" w:space="0" w:color="50BBBB" w:themeColor="accent4"/>
        </w:tcBorders>
      </w:tcPr>
    </w:tblStylePr>
    <w:tblStylePr w:type="lastRow">
      <w:rPr>
        <w:b/>
        <w:bCs/>
      </w:rPr>
      <w:tblPr/>
      <w:tcPr>
        <w:tcBorders>
          <w:top w:val="double" w:sz="4" w:space="0" w:color="50BBBB" w:themeColor="accent4"/>
        </w:tcBorders>
      </w:tcPr>
    </w:tblStylePr>
    <w:tblStylePr w:type="firstCol">
      <w:rPr>
        <w:b/>
        <w:bCs/>
      </w:rPr>
    </w:tblStylePr>
    <w:tblStylePr w:type="lastCol">
      <w:rPr>
        <w:b/>
        <w:bCs/>
      </w:rPr>
    </w:tblStylePr>
    <w:tblStylePr w:type="band1Vert">
      <w:tblPr/>
      <w:tcPr>
        <w:shd w:val="clear" w:color="auto" w:fill="DBF1F1" w:themeFill="accent4" w:themeFillTint="33"/>
      </w:tcPr>
    </w:tblStylePr>
    <w:tblStylePr w:type="band1Horz">
      <w:tblPr/>
      <w:tcPr>
        <w:shd w:val="clear" w:color="auto" w:fill="DBF1F1" w:themeFill="accent4" w:themeFillTint="33"/>
      </w:tcPr>
    </w:tblStylePr>
  </w:style>
  <w:style w:type="table" w:styleId="ListTable6ColourfulAccent5">
    <w:name w:val="List Table 6 Colorful Accent 5"/>
    <w:basedOn w:val="TableNormal"/>
    <w:uiPriority w:val="51"/>
    <w:locked/>
    <w:rsid w:val="000B1584"/>
    <w:pPr>
      <w:spacing w:after="0" w:line="240" w:lineRule="auto"/>
    </w:pPr>
    <w:rPr>
      <w:color w:val="00833B" w:themeColor="accent5" w:themeShade="BF"/>
    </w:rPr>
    <w:tblPr>
      <w:tblStyleRowBandSize w:val="1"/>
      <w:tblStyleColBandSize w:val="1"/>
      <w:tblBorders>
        <w:top w:val="single" w:sz="4" w:space="0" w:color="00B050" w:themeColor="accent5"/>
        <w:bottom w:val="single" w:sz="4" w:space="0" w:color="00B050" w:themeColor="accent5"/>
      </w:tblBorders>
    </w:tblPr>
    <w:tblStylePr w:type="firstRow">
      <w:rPr>
        <w:b/>
        <w:bCs/>
      </w:rPr>
      <w:tblPr/>
      <w:tcPr>
        <w:tcBorders>
          <w:bottom w:val="single" w:sz="4" w:space="0" w:color="00B050" w:themeColor="accent5"/>
        </w:tcBorders>
      </w:tcPr>
    </w:tblStylePr>
    <w:tblStylePr w:type="lastRow">
      <w:rPr>
        <w:b/>
        <w:bCs/>
      </w:rPr>
      <w:tblPr/>
      <w:tcPr>
        <w:tcBorders>
          <w:top w:val="double" w:sz="4" w:space="0" w:color="00B050" w:themeColor="accent5"/>
        </w:tcBorders>
      </w:tcPr>
    </w:tblStylePr>
    <w:tblStylePr w:type="firstCol">
      <w:rPr>
        <w:b/>
        <w:bCs/>
      </w:rPr>
    </w:tblStylePr>
    <w:tblStylePr w:type="lastCol">
      <w:rPr>
        <w:b/>
        <w:bCs/>
      </w:rPr>
    </w:tblStylePr>
    <w:tblStylePr w:type="band1Vert">
      <w:tblPr/>
      <w:tcPr>
        <w:shd w:val="clear" w:color="auto" w:fill="BCFFDA" w:themeFill="accent5" w:themeFillTint="33"/>
      </w:tcPr>
    </w:tblStylePr>
    <w:tblStylePr w:type="band1Horz">
      <w:tblPr/>
      <w:tcPr>
        <w:shd w:val="clear" w:color="auto" w:fill="BCFFDA" w:themeFill="accent5" w:themeFillTint="33"/>
      </w:tcPr>
    </w:tblStylePr>
  </w:style>
  <w:style w:type="table" w:styleId="ListTable6ColourfulAccent6">
    <w:name w:val="List Table 6 Colorful Accent 6"/>
    <w:basedOn w:val="TableNormal"/>
    <w:uiPriority w:val="51"/>
    <w:locked/>
    <w:rsid w:val="000B1584"/>
    <w:pPr>
      <w:spacing w:after="0" w:line="240" w:lineRule="auto"/>
    </w:pPr>
    <w:rPr>
      <w:color w:val="3FA9CD" w:themeColor="accent6" w:themeShade="BF"/>
    </w:rPr>
    <w:tblPr>
      <w:tblStyleRowBandSize w:val="1"/>
      <w:tblStyleColBandSize w:val="1"/>
      <w:tblBorders>
        <w:top w:val="single" w:sz="4" w:space="0" w:color="87CAE0" w:themeColor="accent6"/>
        <w:bottom w:val="single" w:sz="4" w:space="0" w:color="87CAE0" w:themeColor="accent6"/>
      </w:tblBorders>
    </w:tblPr>
    <w:tblStylePr w:type="firstRow">
      <w:rPr>
        <w:b/>
        <w:bCs/>
      </w:rPr>
      <w:tblPr/>
      <w:tcPr>
        <w:tcBorders>
          <w:bottom w:val="single" w:sz="4" w:space="0" w:color="87CAE0" w:themeColor="accent6"/>
        </w:tcBorders>
      </w:tcPr>
    </w:tblStylePr>
    <w:tblStylePr w:type="lastRow">
      <w:rPr>
        <w:b/>
        <w:bCs/>
      </w:rPr>
      <w:tblPr/>
      <w:tcPr>
        <w:tcBorders>
          <w:top w:val="double" w:sz="4" w:space="0" w:color="87CAE0" w:themeColor="accent6"/>
        </w:tcBorders>
      </w:tcPr>
    </w:tblStylePr>
    <w:tblStylePr w:type="firstCol">
      <w:rPr>
        <w:b/>
        <w:bCs/>
      </w:rPr>
    </w:tblStylePr>
    <w:tblStylePr w:type="lastCol">
      <w:rPr>
        <w:b/>
        <w:bCs/>
      </w:rPr>
    </w:tblStylePr>
    <w:tblStylePr w:type="band1Vert">
      <w:tblPr/>
      <w:tcPr>
        <w:shd w:val="clear" w:color="auto" w:fill="E6F4F8" w:themeFill="accent6" w:themeFillTint="33"/>
      </w:tcPr>
    </w:tblStylePr>
    <w:tblStylePr w:type="band1Horz">
      <w:tblPr/>
      <w:tcPr>
        <w:shd w:val="clear" w:color="auto" w:fill="E6F4F8" w:themeFill="accent6" w:themeFillTint="33"/>
      </w:tcPr>
    </w:tblStylePr>
  </w:style>
  <w:style w:type="table" w:styleId="ListTable7Colourful">
    <w:name w:val="List Table 7 Colorful"/>
    <w:basedOn w:val="TableNormal"/>
    <w:uiPriority w:val="52"/>
    <w:locked/>
    <w:rsid w:val="000B1584"/>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1">
    <w:name w:val="List Table 7 Colorful Accent 1"/>
    <w:basedOn w:val="TableNormal"/>
    <w:uiPriority w:val="52"/>
    <w:locked/>
    <w:rsid w:val="000B1584"/>
    <w:pPr>
      <w:spacing w:after="0" w:line="240" w:lineRule="auto"/>
    </w:pPr>
    <w:rPr>
      <w:color w:val="007273"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1999B"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1999B"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1999B"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1999B" w:themeColor="accent1"/>
        </w:tcBorders>
        <w:shd w:val="clear" w:color="auto" w:fill="FFFFFF" w:themeFill="background1"/>
      </w:tcPr>
    </w:tblStylePr>
    <w:tblStylePr w:type="band1Vert">
      <w:tblPr/>
      <w:tcPr>
        <w:shd w:val="clear" w:color="auto" w:fill="B8FDFE" w:themeFill="accent1" w:themeFillTint="33"/>
      </w:tcPr>
    </w:tblStylePr>
    <w:tblStylePr w:type="band1Horz">
      <w:tblPr/>
      <w:tcPr>
        <w:shd w:val="clear" w:color="auto" w:fill="B8FDFE"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2">
    <w:name w:val="List Table 7 Colorful Accent 2"/>
    <w:basedOn w:val="TableNormal"/>
    <w:uiPriority w:val="52"/>
    <w:locked/>
    <w:rsid w:val="000B1584"/>
    <w:pPr>
      <w:spacing w:after="0" w:line="240" w:lineRule="auto"/>
    </w:pPr>
    <w:rPr>
      <w:color w:val="063460"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84781"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84781"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84781"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84781" w:themeColor="accent2"/>
        </w:tcBorders>
        <w:shd w:val="clear" w:color="auto" w:fill="FFFFFF" w:themeFill="background1"/>
      </w:tcPr>
    </w:tblStylePr>
    <w:tblStylePr w:type="band1Vert">
      <w:tblPr/>
      <w:tcPr>
        <w:shd w:val="clear" w:color="auto" w:fill="B8DAFA" w:themeFill="accent2" w:themeFillTint="33"/>
      </w:tcPr>
    </w:tblStylePr>
    <w:tblStylePr w:type="band1Horz">
      <w:tblPr/>
      <w:tcPr>
        <w:shd w:val="clear" w:color="auto" w:fill="B8DAFA"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3">
    <w:name w:val="List Table 7 Colorful Accent 3"/>
    <w:basedOn w:val="TableNormal"/>
    <w:uiPriority w:val="52"/>
    <w:locked/>
    <w:rsid w:val="000B1584"/>
    <w:pPr>
      <w:spacing w:after="0" w:line="240" w:lineRule="auto"/>
    </w:pPr>
    <w:rPr>
      <w:color w:val="586266"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6848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6848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6848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68489" w:themeColor="accent3"/>
        </w:tcBorders>
        <w:shd w:val="clear" w:color="auto" w:fill="FFFFFF" w:themeFill="background1"/>
      </w:tcPr>
    </w:tblStylePr>
    <w:tblStylePr w:type="band1Vert">
      <w:tblPr/>
      <w:tcPr>
        <w:shd w:val="clear" w:color="auto" w:fill="E3E6E7" w:themeFill="accent3" w:themeFillTint="33"/>
      </w:tcPr>
    </w:tblStylePr>
    <w:tblStylePr w:type="band1Horz">
      <w:tblPr/>
      <w:tcPr>
        <w:shd w:val="clear" w:color="auto" w:fill="E3E6E7"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4">
    <w:name w:val="List Table 7 Colorful Accent 4"/>
    <w:basedOn w:val="TableNormal"/>
    <w:uiPriority w:val="52"/>
    <w:locked/>
    <w:rsid w:val="000B1584"/>
    <w:pPr>
      <w:spacing w:after="0" w:line="240" w:lineRule="auto"/>
    </w:pPr>
    <w:rPr>
      <w:color w:val="388F8F"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50BBBB"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50BBBB"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50BBBB"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50BBBB" w:themeColor="accent4"/>
        </w:tcBorders>
        <w:shd w:val="clear" w:color="auto" w:fill="FFFFFF" w:themeFill="background1"/>
      </w:tcPr>
    </w:tblStylePr>
    <w:tblStylePr w:type="band1Vert">
      <w:tblPr/>
      <w:tcPr>
        <w:shd w:val="clear" w:color="auto" w:fill="DBF1F1" w:themeFill="accent4" w:themeFillTint="33"/>
      </w:tcPr>
    </w:tblStylePr>
    <w:tblStylePr w:type="band1Horz">
      <w:tblPr/>
      <w:tcPr>
        <w:shd w:val="clear" w:color="auto" w:fill="DBF1F1"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5">
    <w:name w:val="List Table 7 Colorful Accent 5"/>
    <w:basedOn w:val="TableNormal"/>
    <w:uiPriority w:val="52"/>
    <w:locked/>
    <w:rsid w:val="000B1584"/>
    <w:pPr>
      <w:spacing w:after="0" w:line="240" w:lineRule="auto"/>
    </w:pPr>
    <w:rPr>
      <w:color w:val="00833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050"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050"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050"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050" w:themeColor="accent5"/>
        </w:tcBorders>
        <w:shd w:val="clear" w:color="auto" w:fill="FFFFFF" w:themeFill="background1"/>
      </w:tcPr>
    </w:tblStylePr>
    <w:tblStylePr w:type="band1Vert">
      <w:tblPr/>
      <w:tcPr>
        <w:shd w:val="clear" w:color="auto" w:fill="BCFFDA" w:themeFill="accent5" w:themeFillTint="33"/>
      </w:tcPr>
    </w:tblStylePr>
    <w:tblStylePr w:type="band1Horz">
      <w:tblPr/>
      <w:tcPr>
        <w:shd w:val="clear" w:color="auto" w:fill="BCFFDA"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6">
    <w:name w:val="List Table 7 Colorful Accent 6"/>
    <w:basedOn w:val="TableNormal"/>
    <w:uiPriority w:val="52"/>
    <w:locked/>
    <w:rsid w:val="000B1584"/>
    <w:pPr>
      <w:spacing w:after="0" w:line="240" w:lineRule="auto"/>
    </w:pPr>
    <w:rPr>
      <w:color w:val="3FA9CD"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7CAE0"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7CAE0"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7CAE0"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7CAE0" w:themeColor="accent6"/>
        </w:tcBorders>
        <w:shd w:val="clear" w:color="auto" w:fill="FFFFFF" w:themeFill="background1"/>
      </w:tcPr>
    </w:tblStylePr>
    <w:tblStylePr w:type="band1Vert">
      <w:tblPr/>
      <w:tcPr>
        <w:shd w:val="clear" w:color="auto" w:fill="E6F4F8" w:themeFill="accent6" w:themeFillTint="33"/>
      </w:tcPr>
    </w:tblStylePr>
    <w:tblStylePr w:type="band1Horz">
      <w:tblPr/>
      <w:tcPr>
        <w:shd w:val="clear" w:color="auto" w:fill="E6F4F8"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character" w:styleId="Mention">
    <w:name w:val="Mention"/>
    <w:basedOn w:val="DefaultParagraphFont"/>
    <w:uiPriority w:val="99"/>
    <w:semiHidden/>
    <w:unhideWhenUsed/>
    <w:rsid w:val="000B1584"/>
    <w:rPr>
      <w:color w:val="2B579A"/>
      <w:shd w:val="clear" w:color="auto" w:fill="E1DFDD"/>
    </w:rPr>
  </w:style>
  <w:style w:type="table" w:styleId="PlainTable1">
    <w:name w:val="Plain Table 1"/>
    <w:basedOn w:val="TableNormal"/>
    <w:uiPriority w:val="41"/>
    <w:locked/>
    <w:rsid w:val="000B1584"/>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locked/>
    <w:rsid w:val="000B1584"/>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locked/>
    <w:rsid w:val="000B1584"/>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locked/>
    <w:rsid w:val="000B1584"/>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locked/>
    <w:rsid w:val="000B1584"/>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character" w:styleId="SmartHyperlink">
    <w:name w:val="Smart Hyperlink"/>
    <w:basedOn w:val="DefaultParagraphFont"/>
    <w:uiPriority w:val="99"/>
    <w:semiHidden/>
    <w:unhideWhenUsed/>
    <w:rsid w:val="000B1584"/>
    <w:rPr>
      <w:u w:val="dotted"/>
    </w:rPr>
  </w:style>
  <w:style w:type="character" w:styleId="SmartLink">
    <w:name w:val="Smart Link"/>
    <w:basedOn w:val="DefaultParagraphFont"/>
    <w:uiPriority w:val="99"/>
    <w:semiHidden/>
    <w:unhideWhenUsed/>
    <w:rsid w:val="000B1584"/>
    <w:rPr>
      <w:color w:val="0000FF"/>
      <w:u w:val="single"/>
      <w:shd w:val="clear" w:color="auto" w:fill="F3F2F1"/>
    </w:rPr>
  </w:style>
  <w:style w:type="character" w:styleId="UnresolvedMention">
    <w:name w:val="Unresolved Mention"/>
    <w:basedOn w:val="DefaultParagraphFont"/>
    <w:uiPriority w:val="99"/>
    <w:semiHidden/>
    <w:unhideWhenUsed/>
    <w:rsid w:val="000B1584"/>
    <w:rPr>
      <w:color w:val="605E5C"/>
      <w:shd w:val="clear" w:color="auto" w:fill="E1DFDD"/>
    </w:rPr>
  </w:style>
  <w:style w:type="character" w:customStyle="1" w:styleId="QMSFooterChar">
    <w:name w:val="QMS Footer Char"/>
    <w:basedOn w:val="DefaultParagraphFont"/>
    <w:link w:val="QMSFooter"/>
    <w:uiPriority w:val="99"/>
    <w:rsid w:val="00432351"/>
    <w:rPr>
      <w:sz w:val="14"/>
    </w:rPr>
  </w:style>
  <w:style w:type="character" w:customStyle="1" w:styleId="QMSHiddenChar">
    <w:name w:val="QMSHidden Char"/>
    <w:basedOn w:val="QMSFooterChar"/>
    <w:link w:val="QMSHidden"/>
    <w:uiPriority w:val="99"/>
    <w:rsid w:val="00432351"/>
    <w:rPr>
      <w:vanish/>
      <w:sz w:val="14"/>
    </w:rPr>
  </w:style>
  <w:style w:type="paragraph" w:customStyle="1" w:styleId="Default">
    <w:name w:val="Default"/>
    <w:rsid w:val="00C37A01"/>
    <w:pPr>
      <w:widowControl w:val="0"/>
      <w:autoSpaceDE w:val="0"/>
      <w:autoSpaceDN w:val="0"/>
      <w:adjustRightInd w:val="0"/>
      <w:spacing w:before="0" w:after="0" w:line="240" w:lineRule="auto"/>
    </w:pPr>
    <w:rPr>
      <w:rFonts w:ascii="Times New Roman" w:eastAsia="Times New Roman" w:hAnsi="Times New Roman" w:cs="Times New Roman"/>
      <w:sz w:val="24"/>
      <w:szCs w:val="24"/>
      <w:lang w:eastAsia="en-A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29172158">
      <w:bodyDiv w:val="1"/>
      <w:marLeft w:val="0"/>
      <w:marRight w:val="0"/>
      <w:marTop w:val="0"/>
      <w:marBottom w:val="0"/>
      <w:divBdr>
        <w:top w:val="none" w:sz="0" w:space="0" w:color="auto"/>
        <w:left w:val="none" w:sz="0" w:space="0" w:color="auto"/>
        <w:bottom w:val="none" w:sz="0" w:space="0" w:color="auto"/>
        <w:right w:val="none" w:sz="0" w:space="0" w:color="auto"/>
      </w:divBdr>
      <w:divsChild>
        <w:div w:id="362748683">
          <w:marLeft w:val="547"/>
          <w:marRight w:val="0"/>
          <w:marTop w:val="0"/>
          <w:marBottom w:val="0"/>
          <w:divBdr>
            <w:top w:val="none" w:sz="0" w:space="0" w:color="auto"/>
            <w:left w:val="none" w:sz="0" w:space="0" w:color="auto"/>
            <w:bottom w:val="none" w:sz="0" w:space="0" w:color="auto"/>
            <w:right w:val="none" w:sz="0" w:space="0" w:color="auto"/>
          </w:divBdr>
        </w:div>
      </w:divsChild>
    </w:div>
    <w:div w:id="805007629">
      <w:bodyDiv w:val="1"/>
      <w:marLeft w:val="0"/>
      <w:marRight w:val="0"/>
      <w:marTop w:val="0"/>
      <w:marBottom w:val="0"/>
      <w:divBdr>
        <w:top w:val="none" w:sz="0" w:space="0" w:color="auto"/>
        <w:left w:val="none" w:sz="0" w:space="0" w:color="auto"/>
        <w:bottom w:val="none" w:sz="0" w:space="0" w:color="auto"/>
        <w:right w:val="none" w:sz="0" w:space="0" w:color="auto"/>
      </w:divBdr>
      <w:divsChild>
        <w:div w:id="697118187">
          <w:marLeft w:val="547"/>
          <w:marRight w:val="0"/>
          <w:marTop w:val="0"/>
          <w:marBottom w:val="0"/>
          <w:divBdr>
            <w:top w:val="none" w:sz="0" w:space="0" w:color="auto"/>
            <w:left w:val="none" w:sz="0" w:space="0" w:color="auto"/>
            <w:bottom w:val="none" w:sz="0" w:space="0" w:color="auto"/>
            <w:right w:val="none" w:sz="0" w:space="0" w:color="auto"/>
          </w:divBdr>
        </w:div>
      </w:divsChild>
    </w:div>
    <w:div w:id="914314871">
      <w:bodyDiv w:val="1"/>
      <w:marLeft w:val="0"/>
      <w:marRight w:val="0"/>
      <w:marTop w:val="0"/>
      <w:marBottom w:val="0"/>
      <w:divBdr>
        <w:top w:val="none" w:sz="0" w:space="0" w:color="auto"/>
        <w:left w:val="none" w:sz="0" w:space="0" w:color="auto"/>
        <w:bottom w:val="none" w:sz="0" w:space="0" w:color="auto"/>
        <w:right w:val="none" w:sz="0" w:space="0" w:color="auto"/>
      </w:divBdr>
    </w:div>
    <w:div w:id="1584028942">
      <w:bodyDiv w:val="1"/>
      <w:marLeft w:val="0"/>
      <w:marRight w:val="0"/>
      <w:marTop w:val="0"/>
      <w:marBottom w:val="0"/>
      <w:divBdr>
        <w:top w:val="none" w:sz="0" w:space="0" w:color="auto"/>
        <w:left w:val="none" w:sz="0" w:space="0" w:color="auto"/>
        <w:bottom w:val="none" w:sz="0" w:space="0" w:color="auto"/>
        <w:right w:val="none" w:sz="0" w:space="0" w:color="auto"/>
      </w:divBdr>
      <w:divsChild>
        <w:div w:id="332731833">
          <w:marLeft w:val="547"/>
          <w:marRight w:val="0"/>
          <w:marTop w:val="0"/>
          <w:marBottom w:val="0"/>
          <w:divBdr>
            <w:top w:val="none" w:sz="0" w:space="0" w:color="auto"/>
            <w:left w:val="none" w:sz="0" w:space="0" w:color="auto"/>
            <w:bottom w:val="none" w:sz="0" w:space="0" w:color="auto"/>
            <w:right w:val="none" w:sz="0" w:space="0" w:color="auto"/>
          </w:divBdr>
        </w:div>
      </w:divsChild>
    </w:div>
    <w:div w:id="183364455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https://nopsema.sharepoint.com/sites/CORP/Office%20Templates/OIR/%5bOIR%5d%20External%20QMS.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2481C315AA424FAAB21FFB20897667"/>
        <w:category>
          <w:name w:val="General"/>
          <w:gallery w:val="placeholder"/>
        </w:category>
        <w:types>
          <w:type w:val="bbPlcHdr"/>
        </w:types>
        <w:behaviors>
          <w:behavior w:val="content"/>
        </w:behaviors>
        <w:guid w:val="{9632C15C-26C5-421F-80CB-357BA0A7D140}"/>
      </w:docPartPr>
      <w:docPartBody>
        <w:p w:rsidR="007F00E4" w:rsidRDefault="00DE7231" w:rsidP="00DE7231">
          <w:pPr>
            <w:pStyle w:val="F92481C315AA424FAAB21FFB208976671"/>
          </w:pPr>
          <w:r w:rsidRPr="00C21D2A">
            <w:rPr>
              <w:color w:val="FF0000"/>
            </w:rPr>
            <w:t>Name of person who HSR believes is contravening, or has contravened and is likely to contravene again, a provision of the WHS Act or an OEI Act management plan</w:t>
          </w:r>
        </w:p>
      </w:docPartBody>
    </w:docPart>
    <w:docPart>
      <w:docPartPr>
        <w:name w:val="DefaultPlaceholder_-1854013437"/>
        <w:category>
          <w:name w:val="General"/>
          <w:gallery w:val="placeholder"/>
        </w:category>
        <w:types>
          <w:type w:val="bbPlcHdr"/>
        </w:types>
        <w:behaviors>
          <w:behavior w:val="content"/>
        </w:behaviors>
        <w:guid w:val="{8FBBDA57-4AAE-45C6-9B87-96EAB2A10D82}"/>
      </w:docPartPr>
      <w:docPartBody>
        <w:p w:rsidR="000F184B" w:rsidRDefault="00FB650F">
          <w:r w:rsidRPr="00AA5ADA">
            <w:rPr>
              <w:rStyle w:val="PlaceholderText"/>
            </w:rPr>
            <w:t>Click or tap to enter a date.</w:t>
          </w:r>
        </w:p>
      </w:docPartBody>
    </w:docPart>
    <w:docPart>
      <w:docPartPr>
        <w:name w:val="35C5166230AA41D5916A6BD38FE61560"/>
        <w:category>
          <w:name w:val="General"/>
          <w:gallery w:val="placeholder"/>
        </w:category>
        <w:types>
          <w:type w:val="bbPlcHdr"/>
        </w:types>
        <w:behaviors>
          <w:behavior w:val="content"/>
        </w:behaviors>
        <w:guid w:val="{F3EB48CB-E3D9-4739-80AD-1A140FE2321E}"/>
      </w:docPartPr>
      <w:docPartBody>
        <w:p w:rsidR="00E371F7" w:rsidRDefault="00047C95" w:rsidP="00047C95">
          <w:pPr>
            <w:pStyle w:val="35C5166230AA41D5916A6BD38FE61560"/>
          </w:pPr>
          <w:r w:rsidRPr="00AA5ADA">
            <w:rPr>
              <w:rStyle w:val="PlaceholderText"/>
            </w:rPr>
            <w:t>Click or tap here to enter text.</w:t>
          </w:r>
        </w:p>
      </w:docPartBody>
    </w:docPart>
    <w:docPart>
      <w:docPartPr>
        <w:name w:val="996B9DA7535341629FF6499B82D3285A"/>
        <w:category>
          <w:name w:val="General"/>
          <w:gallery w:val="placeholder"/>
        </w:category>
        <w:types>
          <w:type w:val="bbPlcHdr"/>
        </w:types>
        <w:behaviors>
          <w:behavior w:val="content"/>
        </w:behaviors>
        <w:guid w:val="{44FE5DB5-4324-4ECF-948E-76F3EA04423B}"/>
      </w:docPartPr>
      <w:docPartBody>
        <w:p w:rsidR="00D20D78" w:rsidRDefault="00DE7231" w:rsidP="00DE7231">
          <w:pPr>
            <w:pStyle w:val="996B9DA7535341629FF6499B82D3285A1"/>
          </w:pPr>
          <w:r w:rsidRPr="00AA5ADA">
            <w:rPr>
              <w:rStyle w:val="PlaceholderText"/>
            </w:rPr>
            <w:t>Click or tap here to enter text.</w:t>
          </w:r>
        </w:p>
      </w:docPartBody>
    </w:docPart>
    <w:docPart>
      <w:docPartPr>
        <w:name w:val="8C4235D216204D1D8ED814F043580580"/>
        <w:category>
          <w:name w:val="General"/>
          <w:gallery w:val="placeholder"/>
        </w:category>
        <w:types>
          <w:type w:val="bbPlcHdr"/>
        </w:types>
        <w:behaviors>
          <w:behavior w:val="content"/>
        </w:behaviors>
        <w:guid w:val="{9A599B49-6EF2-463B-B1C6-4748F6C25885}"/>
      </w:docPartPr>
      <w:docPartBody>
        <w:p w:rsidR="00D20D78" w:rsidRDefault="00DE7231" w:rsidP="00DE7231">
          <w:pPr>
            <w:pStyle w:val="8C4235D216204D1D8ED814F0435805801"/>
          </w:pPr>
          <w:r w:rsidRPr="00FB050D">
            <w:rPr>
              <w:rStyle w:val="PlaceholderText"/>
              <w:rFonts w:ascii="Calibri" w:eastAsiaTheme="minorHAnsi" w:hAnsi="Calibri" w:cstheme="minorBidi"/>
              <w:szCs w:val="22"/>
              <w:lang w:eastAsia="en-US"/>
            </w:rPr>
            <w:t>Click or tap here to enter text.</w:t>
          </w:r>
        </w:p>
      </w:docPartBody>
    </w:docPart>
    <w:docPart>
      <w:docPartPr>
        <w:name w:val="720C89D124944E29B25BEB80BF0B1689"/>
        <w:category>
          <w:name w:val="General"/>
          <w:gallery w:val="placeholder"/>
        </w:category>
        <w:types>
          <w:type w:val="bbPlcHdr"/>
        </w:types>
        <w:behaviors>
          <w:behavior w:val="content"/>
        </w:behaviors>
        <w:guid w:val="{1B41DF31-6E0D-4837-ADEF-5599AEF83C8E}"/>
      </w:docPartPr>
      <w:docPartBody>
        <w:p w:rsidR="00D20D78" w:rsidRDefault="00DE7231" w:rsidP="00DE7231">
          <w:pPr>
            <w:pStyle w:val="720C89D124944E29B25BEB80BF0B16891"/>
          </w:pPr>
          <w:r w:rsidRPr="00AA5ADA">
            <w:rPr>
              <w:rStyle w:val="PlaceholderText"/>
            </w:rPr>
            <w:t>Click or tap here to enter text.</w:t>
          </w:r>
        </w:p>
      </w:docPartBody>
    </w:docPart>
    <w:docPart>
      <w:docPartPr>
        <w:name w:val="39A3B4761D8046EE940AC6375852FC13"/>
        <w:category>
          <w:name w:val="General"/>
          <w:gallery w:val="placeholder"/>
        </w:category>
        <w:types>
          <w:type w:val="bbPlcHdr"/>
        </w:types>
        <w:behaviors>
          <w:behavior w:val="content"/>
        </w:behaviors>
        <w:guid w:val="{3751AD19-A967-4FC7-8C7B-EDE1222AE658}"/>
      </w:docPartPr>
      <w:docPartBody>
        <w:p w:rsidR="00E92C16" w:rsidRDefault="00D20D78" w:rsidP="00D20D78">
          <w:pPr>
            <w:pStyle w:val="39A3B4761D8046EE940AC6375852FC13"/>
          </w:pPr>
          <w:r w:rsidRPr="00867DD6">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ordia New">
    <w:panose1 w:val="020B0304020202020204"/>
    <w:charset w:val="DE"/>
    <w:family w:val="swiss"/>
    <w:pitch w:val="variable"/>
    <w:sig w:usb0="81000003" w:usb1="00000000" w:usb2="00000000" w:usb3="00000000" w:csb0="00010001"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730AA"/>
    <w:rsid w:val="0002340E"/>
    <w:rsid w:val="00047C95"/>
    <w:rsid w:val="00075DD4"/>
    <w:rsid w:val="000D2FAD"/>
    <w:rsid w:val="000E1B7A"/>
    <w:rsid w:val="000F184B"/>
    <w:rsid w:val="00136C4A"/>
    <w:rsid w:val="0015023A"/>
    <w:rsid w:val="00155BE7"/>
    <w:rsid w:val="00185EAE"/>
    <w:rsid w:val="001A3D0D"/>
    <w:rsid w:val="001E334F"/>
    <w:rsid w:val="001F2B8F"/>
    <w:rsid w:val="001F717B"/>
    <w:rsid w:val="002C6364"/>
    <w:rsid w:val="003012BB"/>
    <w:rsid w:val="00307F08"/>
    <w:rsid w:val="00334F2C"/>
    <w:rsid w:val="00343D05"/>
    <w:rsid w:val="00344FC8"/>
    <w:rsid w:val="00362E97"/>
    <w:rsid w:val="003B28AF"/>
    <w:rsid w:val="00425188"/>
    <w:rsid w:val="0043370B"/>
    <w:rsid w:val="00461E72"/>
    <w:rsid w:val="004702FD"/>
    <w:rsid w:val="004730AA"/>
    <w:rsid w:val="004814F3"/>
    <w:rsid w:val="00482364"/>
    <w:rsid w:val="00524636"/>
    <w:rsid w:val="005544D9"/>
    <w:rsid w:val="005666D4"/>
    <w:rsid w:val="005C16C1"/>
    <w:rsid w:val="005C2C73"/>
    <w:rsid w:val="005D382E"/>
    <w:rsid w:val="00692B05"/>
    <w:rsid w:val="006C290A"/>
    <w:rsid w:val="00701937"/>
    <w:rsid w:val="00744650"/>
    <w:rsid w:val="007526C1"/>
    <w:rsid w:val="007568B9"/>
    <w:rsid w:val="00765657"/>
    <w:rsid w:val="00765BFD"/>
    <w:rsid w:val="007D7A1E"/>
    <w:rsid w:val="007F00E4"/>
    <w:rsid w:val="00814241"/>
    <w:rsid w:val="0083236A"/>
    <w:rsid w:val="0083436B"/>
    <w:rsid w:val="00840A40"/>
    <w:rsid w:val="00880D28"/>
    <w:rsid w:val="008B0A14"/>
    <w:rsid w:val="008B5405"/>
    <w:rsid w:val="008D53B1"/>
    <w:rsid w:val="00902C92"/>
    <w:rsid w:val="0096348A"/>
    <w:rsid w:val="009914FA"/>
    <w:rsid w:val="00991929"/>
    <w:rsid w:val="00993B9E"/>
    <w:rsid w:val="009A7731"/>
    <w:rsid w:val="009F7B87"/>
    <w:rsid w:val="00A12EAD"/>
    <w:rsid w:val="00A4354E"/>
    <w:rsid w:val="00A60A03"/>
    <w:rsid w:val="00A97734"/>
    <w:rsid w:val="00AA7F4C"/>
    <w:rsid w:val="00AC341C"/>
    <w:rsid w:val="00AD2014"/>
    <w:rsid w:val="00AD2C97"/>
    <w:rsid w:val="00B109D7"/>
    <w:rsid w:val="00B17560"/>
    <w:rsid w:val="00B66BCD"/>
    <w:rsid w:val="00B92E24"/>
    <w:rsid w:val="00BA2BFB"/>
    <w:rsid w:val="00BB26A0"/>
    <w:rsid w:val="00BB72B0"/>
    <w:rsid w:val="00BB75F8"/>
    <w:rsid w:val="00BC1005"/>
    <w:rsid w:val="00BD7E4B"/>
    <w:rsid w:val="00BE5E7E"/>
    <w:rsid w:val="00C4307B"/>
    <w:rsid w:val="00C60CE2"/>
    <w:rsid w:val="00C670C0"/>
    <w:rsid w:val="00C75333"/>
    <w:rsid w:val="00C90CF6"/>
    <w:rsid w:val="00D20D78"/>
    <w:rsid w:val="00D26A9F"/>
    <w:rsid w:val="00D413B8"/>
    <w:rsid w:val="00D82215"/>
    <w:rsid w:val="00DC67B9"/>
    <w:rsid w:val="00DE3155"/>
    <w:rsid w:val="00DE7231"/>
    <w:rsid w:val="00DF0C9A"/>
    <w:rsid w:val="00E3055F"/>
    <w:rsid w:val="00E371F7"/>
    <w:rsid w:val="00E81F06"/>
    <w:rsid w:val="00E92C16"/>
    <w:rsid w:val="00E94999"/>
    <w:rsid w:val="00EA5189"/>
    <w:rsid w:val="00EB7C46"/>
    <w:rsid w:val="00EF6E7F"/>
    <w:rsid w:val="00F13FDC"/>
    <w:rsid w:val="00F31C93"/>
    <w:rsid w:val="00F35C4B"/>
    <w:rsid w:val="00F4707A"/>
    <w:rsid w:val="00F50B51"/>
    <w:rsid w:val="00F86884"/>
    <w:rsid w:val="00FB650F"/>
    <w:rsid w:val="00FC671E"/>
    <w:rsid w:val="00FC68E4"/>
    <w:rsid w:val="00FC6932"/>
    <w:rsid w:val="00FD097C"/>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unhideWhenUsed/>
    <w:rsid w:val="00E92C16"/>
    <w:rPr>
      <w:noProof w:val="0"/>
      <w:color w:val="FF0000"/>
      <w:sz w:val="22"/>
      <w:lang w:val="en-AU"/>
    </w:rPr>
  </w:style>
  <w:style w:type="paragraph" w:customStyle="1" w:styleId="996B9DA7535341629FF6499B82D3285A1">
    <w:name w:val="996B9DA7535341629FF6499B82D3285A1"/>
    <w:rsid w:val="00DE7231"/>
    <w:pPr>
      <w:spacing w:before="120" w:after="120" w:line="276" w:lineRule="auto"/>
    </w:pPr>
    <w:rPr>
      <w:rFonts w:ascii="Calibri" w:eastAsiaTheme="minorHAnsi" w:hAnsi="Calibri"/>
      <w:color w:val="000000"/>
      <w:kern w:val="0"/>
      <w:sz w:val="22"/>
      <w:szCs w:val="22"/>
      <w:lang w:eastAsia="en-US"/>
      <w14:ligatures w14:val="none"/>
    </w:rPr>
  </w:style>
  <w:style w:type="paragraph" w:customStyle="1" w:styleId="35C5166230AA41D5916A6BD38FE61560">
    <w:name w:val="35C5166230AA41D5916A6BD38FE61560"/>
    <w:rsid w:val="00047C95"/>
  </w:style>
  <w:style w:type="paragraph" w:customStyle="1" w:styleId="F92481C315AA424FAAB21FFB208976671">
    <w:name w:val="F92481C315AA424FAAB21FFB208976671"/>
    <w:rsid w:val="00DE7231"/>
    <w:pPr>
      <w:spacing w:before="120" w:after="120" w:line="276" w:lineRule="auto"/>
    </w:pPr>
    <w:rPr>
      <w:rFonts w:ascii="Calibri" w:eastAsiaTheme="minorHAnsi" w:hAnsi="Calibri"/>
      <w:color w:val="000000"/>
      <w:kern w:val="0"/>
      <w:sz w:val="22"/>
      <w:szCs w:val="22"/>
      <w:lang w:eastAsia="en-US"/>
      <w14:ligatures w14:val="none"/>
    </w:rPr>
  </w:style>
  <w:style w:type="paragraph" w:customStyle="1" w:styleId="8C4235D216204D1D8ED814F0435805801">
    <w:name w:val="8C4235D216204D1D8ED814F0435805801"/>
    <w:rsid w:val="00DE7231"/>
    <w:pPr>
      <w:widowControl w:val="0"/>
      <w:autoSpaceDE w:val="0"/>
      <w:autoSpaceDN w:val="0"/>
      <w:adjustRightInd w:val="0"/>
      <w:spacing w:after="0" w:line="240" w:lineRule="auto"/>
    </w:pPr>
    <w:rPr>
      <w:rFonts w:ascii="Times New Roman" w:eastAsia="Times New Roman" w:hAnsi="Times New Roman" w:cs="Times New Roman"/>
      <w:color w:val="000000"/>
      <w:kern w:val="0"/>
      <w14:ligatures w14:val="none"/>
    </w:rPr>
  </w:style>
  <w:style w:type="paragraph" w:customStyle="1" w:styleId="39A3B4761D8046EE940AC6375852FC13">
    <w:name w:val="39A3B4761D8046EE940AC6375852FC13"/>
    <w:rsid w:val="00D20D78"/>
  </w:style>
  <w:style w:type="paragraph" w:customStyle="1" w:styleId="720C89D124944E29B25BEB80BF0B16891">
    <w:name w:val="720C89D124944E29B25BEB80BF0B16891"/>
    <w:rsid w:val="00DE7231"/>
    <w:pPr>
      <w:spacing w:before="120" w:after="120" w:line="276" w:lineRule="auto"/>
    </w:pPr>
    <w:rPr>
      <w:rFonts w:ascii="Calibri" w:eastAsiaTheme="minorHAnsi" w:hAnsi="Calibri"/>
      <w:color w:val="000000"/>
      <w:kern w:val="0"/>
      <w:sz w:val="22"/>
      <w:szCs w:val="22"/>
      <w:lang w:eastAsia="en-US"/>
      <w14:ligatures w14:val="non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NOPSEM OIR">
      <a:dk1>
        <a:srgbClr val="000000"/>
      </a:dk1>
      <a:lt1>
        <a:srgbClr val="FFFFFF"/>
      </a:lt1>
      <a:dk2>
        <a:srgbClr val="084781"/>
      </a:dk2>
      <a:lt2>
        <a:srgbClr val="87CAE0"/>
      </a:lt2>
      <a:accent1>
        <a:srgbClr val="01999B"/>
      </a:accent1>
      <a:accent2>
        <a:srgbClr val="084781"/>
      </a:accent2>
      <a:accent3>
        <a:srgbClr val="768489"/>
      </a:accent3>
      <a:accent4>
        <a:srgbClr val="50BBBB"/>
      </a:accent4>
      <a:accent5>
        <a:srgbClr val="00B050"/>
      </a:accent5>
      <a:accent6>
        <a:srgbClr val="87CAE0"/>
      </a:accent6>
      <a:hlink>
        <a:srgbClr val="084781"/>
      </a:hlink>
      <a:folHlink>
        <a:srgbClr val="768489"/>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bg1"/>
        </a:solidFill>
        <a:ln>
          <a:noFill/>
        </a:ln>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etadata xmlns="http://www.objective.com/ecm/document/metadata/2C89A8D7623F46F88A15EF133A706EA0" version="1.0.0">
  <systemFields>
    <field name="Objective-Id">
      <value order="0">A1272473</value>
    </field>
    <field name="Objective-Title">
      <value order="0">N-05501-FM2346 - Provisional Improvement Notice - OIR</value>
    </field>
    <field name="Objective-Description">
      <value order="0"/>
    </field>
    <field name="Objective-CreationStamp">
      <value order="0">2025-10-21T06:00:12Z</value>
    </field>
    <field name="Objective-IsApproved">
      <value order="0">false</value>
    </field>
    <field name="Objective-IsPublished">
      <value order="0">true</value>
    </field>
    <field name="Objective-DatePublished">
      <value order="0">2026-04-29T05:41:34Z</value>
    </field>
    <field name="Objective-ModificationStamp">
      <value order="0">2026-04-29T05:41:34Z</value>
    </field>
    <field name="Objective-Owner">
      <value order="0">Barney Lewis</value>
    </field>
    <field name="Objective-Path">
      <value order="0">Objective Global Folder:File Plan:Strategic Management:Document Control:N-05501 Enforcement - OIR:N-05501-FM2346 - Provisional Improvement Notice - OIR</value>
    </field>
    <field name="Objective-Parent">
      <value order="0">N-05501-FM2346 - Provisional Improvement Notice - OIR</value>
    </field>
    <field name="Objective-State">
      <value order="0">Published</value>
    </field>
    <field name="Objective-VersionId">
      <value order="0">vA2605079</value>
    </field>
    <field name="Objective-Version">
      <value order="0">1.0</value>
    </field>
    <field name="Objective-VersionNumber">
      <value order="0">21</value>
    </field>
    <field name="Objective-VersionComment">
      <value order="0">QA/QC - COMPLETED. Amended the footer</value>
    </field>
    <field name="Objective-FileNumber">
      <value order="0">N-05501-FM2346</value>
    </field>
    <field name="Objective-Classification">
      <value order="0">OFFICIAL</value>
    </field>
    <field name="Objective-Caveats">
      <value order="0"/>
    </field>
  </systemFields>
  <catalogues>
    <catalogue name="Document - Quality Management Type Catalogue" type="type" ori="id:cA7">
      <field name="Objective-IMM (prev DLM)">
        <value order="0"/>
      </field>
      <field name="Objective-QM Type">
        <value order="0">Form</value>
      </field>
      <field name="Objective-Revision Number">
        <value order="0"/>
      </field>
      <field name="Objective-Approved for External Publication">
        <value order="0">Yes</value>
      </field>
      <field name="Objective-Internal Author">
        <value order="0">Barney Lewis</value>
      </field>
      <field name="Objective-Date last reviewed">
        <value order="0">2026-04-28T16:00:00Z</value>
      </field>
      <field name="Objective-RMS Default Name">
        <value order="0"/>
      </field>
      <field name="Objective-RMS Tags">
        <value order="0"/>
      </field>
      <field name="Objective-Approval History">
        <value order="0"/>
      </field>
      <field name="Objective-Connect Creator">
        <value order="0"/>
      </field>
    </catalogue>
  </catalogues>
</metadata>
</file>

<file path=customXml/item4.xml><?xml version="1.0" encoding="utf-8"?>
<p:properties xmlns:p="http://schemas.microsoft.com/office/2006/metadata/properties" xmlns:xsi="http://www.w3.org/2001/XMLSchema-instance" xmlns:pc="http://schemas.microsoft.com/office/infopath/2007/PartnerControls">
  <documentManagement>
    <_dlc_DocId xmlns="c9370e09-4638-4826-8913-92bba34c371d">4PKQ3F32U4HT-307676499-20</_dlc_DocId>
    <_dlc_DocIdUrl xmlns="c9370e09-4638-4826-8913-92bba34c371d">
      <Url>https://nopsema.sharepoint.com/sites/CORP/_layouts/15/DocIdRedir.aspx?ID=4PKQ3F32U4HT-307676499-20</Url>
      <Description>4PKQ3F32U4HT-307676499-20</Description>
    </_dlc_DocIdUrl>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9A6497B4048FD542B4452E32DDAB8F37" ma:contentTypeVersion="9" ma:contentTypeDescription="Create a new document." ma:contentTypeScope="" ma:versionID="acd1377aa1495e1533388c95b4970ab4">
  <xsd:schema xmlns:xsd="http://www.w3.org/2001/XMLSchema" xmlns:xs="http://www.w3.org/2001/XMLSchema" xmlns:p="http://schemas.microsoft.com/office/2006/metadata/properties" xmlns:ns2="c9370e09-4638-4826-8913-92bba34c371d" xmlns:ns3="376a7df1-edcc-4214-a637-05552c29392e" targetNamespace="http://schemas.microsoft.com/office/2006/metadata/properties" ma:root="true" ma:fieldsID="79dfdbe71b469c9959adab9075fb68fc" ns2:_="" ns3:_="">
    <xsd:import namespace="c9370e09-4638-4826-8913-92bba34c371d"/>
    <xsd:import namespace="376a7df1-edcc-4214-a637-05552c29392e"/>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370e09-4638-4826-8913-92bba34c371d"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376a7df1-edcc-4214-a637-05552c29392e"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C429775-8D78-4BE6-93E4-DBA19FED8DC6}">
  <ds:schemaRefs>
    <ds:schemaRef ds:uri="http://schemas.openxmlformats.org/officeDocument/2006/bibliography"/>
  </ds:schemaRefs>
</ds:datastoreItem>
</file>

<file path=customXml/itemProps3.xml><?xml version="1.0" encoding="utf-8"?>
<ds:datastoreItem xmlns:ds="http://schemas.openxmlformats.org/officeDocument/2006/customXml" ds:itemID="{5745109E-2DDF-40CB-AC2B-FF9B10C90820}">
  <ds:schemaRefs>
    <ds:schemaRef ds:uri="http://www.objective.com/ecm/document/metadata/2C89A8D7623F46F88A15EF133A706EA0"/>
  </ds:schemaRefs>
</ds:datastoreItem>
</file>

<file path=customXml/itemProps4.xml><?xml version="1.0" encoding="utf-8"?>
<ds:datastoreItem xmlns:ds="http://schemas.openxmlformats.org/officeDocument/2006/customXml" ds:itemID="{6CEF841A-51AE-463D-B327-355297E1F729}">
  <ds:schemaRefs>
    <ds:schemaRef ds:uri="http://schemas.microsoft.com/office/2006/metadata/properties"/>
    <ds:schemaRef ds:uri="http://schemas.microsoft.com/office/infopath/2007/PartnerControls"/>
    <ds:schemaRef ds:uri="c9370e09-4638-4826-8913-92bba34c371d"/>
  </ds:schemaRefs>
</ds:datastoreItem>
</file>

<file path=customXml/itemProps5.xml><?xml version="1.0" encoding="utf-8"?>
<ds:datastoreItem xmlns:ds="http://schemas.openxmlformats.org/officeDocument/2006/customXml" ds:itemID="{8E9079BF-2095-4669-B318-E4FBE3CE77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9370e09-4638-4826-8913-92bba34c371d"/>
    <ds:schemaRef ds:uri="376a7df1-edcc-4214-a637-05552c29392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F20A4361-C839-4B9B-9CBE-FEE09A8A0A8C}">
  <ds:schemaRefs>
    <ds:schemaRef ds:uri="http://schemas.microsoft.com/sharepoint/events"/>
  </ds:schemaRefs>
</ds:datastoreItem>
</file>

<file path=customXml/itemProps7.xml><?xml version="1.0" encoding="utf-8"?>
<ds:datastoreItem xmlns:ds="http://schemas.openxmlformats.org/officeDocument/2006/customXml" ds:itemID="{11D6A005-8380-4899-A289-CAEF0053124B}">
  <ds:schemaRefs>
    <ds:schemaRef ds:uri="http://schemas.microsoft.com/sharepoint/v3/contenttype/forms"/>
  </ds:schemaRefs>
</ds:datastoreItem>
</file>

<file path=docMetadata/LabelInfo.xml><?xml version="1.0" encoding="utf-8"?>
<clbl:labelList xmlns:clbl="http://schemas.microsoft.com/office/2020/mipLabelMetadata">
  <clbl:label id="{44a82bf9-3456-48dd-abc5-0a30bdd1abfa}" enabled="1" method="Privileged" siteId="{d74330c4-cb7b-4969-bef7-60d16fa52008}" contentBits="3" removed="0"/>
</clbl:labelList>
</file>

<file path=docProps/app.xml><?xml version="1.0" encoding="utf-8"?>
<Properties xmlns="http://schemas.openxmlformats.org/officeDocument/2006/extended-properties" xmlns:vt="http://schemas.openxmlformats.org/officeDocument/2006/docPropsVTypes">
  <Template>%5bOIR%5d%20External%20QMS.dotx</Template>
  <TotalTime>0</TotalTime>
  <Pages>3</Pages>
  <Words>653</Words>
  <Characters>3023</Characters>
  <Application>Microsoft Office Word</Application>
  <DocSecurity>0</DocSecurity>
  <Lines>57</Lines>
  <Paragraphs>28</Paragraphs>
  <ScaleCrop>false</ScaleCrop>
  <HeadingPairs>
    <vt:vector size="2" baseType="variant">
      <vt:variant>
        <vt:lpstr>Title</vt:lpstr>
      </vt:variant>
      <vt:variant>
        <vt:i4>1</vt:i4>
      </vt:variant>
    </vt:vector>
  </HeadingPairs>
  <TitlesOfParts>
    <vt:vector size="1" baseType="lpstr">
      <vt:lpstr>Title</vt:lpstr>
    </vt:vector>
  </TitlesOfParts>
  <Company/>
  <LinksUpToDate>false</LinksUpToDate>
  <CharactersWithSpaces>3714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subject/>
  <dc:creator>Barney Lewis</dc:creator>
  <cp:keywords/>
  <dc:description/>
  <cp:lastModifiedBy>Pip Christmass</cp:lastModifiedBy>
  <cp:revision>2</cp:revision>
  <cp:lastPrinted>2018-03-05T07:10:00Z</cp:lastPrinted>
  <dcterms:created xsi:type="dcterms:W3CDTF">2026-05-04T01:54:00Z</dcterms:created>
  <dcterms:modified xsi:type="dcterms:W3CDTF">2026-05-04T01:54:00Z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eepMarginsTheSame">
    <vt:bool>true</vt:bool>
  </property>
  <property fmtid="{D5CDD505-2E9C-101B-9397-08002B2CF9AE}" pid="3" name="ShowGlobal">
    <vt:bool>true</vt:bool>
  </property>
  <property fmtid="{D5CDD505-2E9C-101B-9397-08002B2CF9AE}" pid="4" name="templateType">
    <vt:lpwstr>External</vt:lpwstr>
  </property>
  <property fmtid="{D5CDD505-2E9C-101B-9397-08002B2CF9AE}" pid="5" name="Objective-Id">
    <vt:lpwstr>A1272473</vt:lpwstr>
  </property>
  <property fmtid="{D5CDD505-2E9C-101B-9397-08002B2CF9AE}" pid="6" name="Objective-Title">
    <vt:lpwstr>N-05501-FM2346 - Provisional Improvement Notice - OIR</vt:lpwstr>
  </property>
  <property fmtid="{D5CDD505-2E9C-101B-9397-08002B2CF9AE}" pid="7" name="Objective-Description">
    <vt:lpwstr/>
  </property>
  <property fmtid="{D5CDD505-2E9C-101B-9397-08002B2CF9AE}" pid="8" name="Objective-CreationStamp">
    <vt:filetime>2025-10-21T06:00:12Z</vt:filetime>
  </property>
  <property fmtid="{D5CDD505-2E9C-101B-9397-08002B2CF9AE}" pid="9" name="Objective-IsApproved">
    <vt:bool>false</vt:bool>
  </property>
  <property fmtid="{D5CDD505-2E9C-101B-9397-08002B2CF9AE}" pid="10" name="Objective-IsPublished">
    <vt:bool>true</vt:bool>
  </property>
  <property fmtid="{D5CDD505-2E9C-101B-9397-08002B2CF9AE}" pid="11" name="Objective-DatePublished">
    <vt:filetime>2026-04-29T05:41:34Z</vt:filetime>
  </property>
  <property fmtid="{D5CDD505-2E9C-101B-9397-08002B2CF9AE}" pid="12" name="Objective-ModificationStamp">
    <vt:filetime>2026-04-29T05:41:34Z</vt:filetime>
  </property>
  <property fmtid="{D5CDD505-2E9C-101B-9397-08002B2CF9AE}" pid="13" name="Objective-Owner">
    <vt:lpwstr>Barney Lewis</vt:lpwstr>
  </property>
  <property fmtid="{D5CDD505-2E9C-101B-9397-08002B2CF9AE}" pid="14" name="Objective-Path">
    <vt:lpwstr>Objective Global Folder:File Plan:Strategic Management:Document Control:N-05501 Enforcement - OIR:N-05501-FM2346 - Provisional Improvement Notice - OIR</vt:lpwstr>
  </property>
  <property fmtid="{D5CDD505-2E9C-101B-9397-08002B2CF9AE}" pid="15" name="Objective-Parent">
    <vt:lpwstr>N-05501-FM2346 - Provisional Improvement Notice - OIR</vt:lpwstr>
  </property>
  <property fmtid="{D5CDD505-2E9C-101B-9397-08002B2CF9AE}" pid="16" name="Objective-State">
    <vt:lpwstr>Published</vt:lpwstr>
  </property>
  <property fmtid="{D5CDD505-2E9C-101B-9397-08002B2CF9AE}" pid="17" name="Objective-VersionId">
    <vt:lpwstr>vA2605079</vt:lpwstr>
  </property>
  <property fmtid="{D5CDD505-2E9C-101B-9397-08002B2CF9AE}" pid="18" name="Objective-Version">
    <vt:lpwstr>1.0</vt:lpwstr>
  </property>
  <property fmtid="{D5CDD505-2E9C-101B-9397-08002B2CF9AE}" pid="19" name="Objective-VersionNumber">
    <vt:r8>21</vt:r8>
  </property>
  <property fmtid="{D5CDD505-2E9C-101B-9397-08002B2CF9AE}" pid="20" name="Objective-VersionComment">
    <vt:lpwstr>QA/QC - COMPLETED. Amended the footer</vt:lpwstr>
  </property>
  <property fmtid="{D5CDD505-2E9C-101B-9397-08002B2CF9AE}" pid="21" name="Objective-FileNumber">
    <vt:lpwstr>N-05501-FM2346</vt:lpwstr>
  </property>
  <property fmtid="{D5CDD505-2E9C-101B-9397-08002B2CF9AE}" pid="22" name="Objective-Classification">
    <vt:lpwstr>OFFICIAL</vt:lpwstr>
  </property>
  <property fmtid="{D5CDD505-2E9C-101B-9397-08002B2CF9AE}" pid="23" name="Objective-Caveats">
    <vt:lpwstr/>
  </property>
  <property fmtid="{D5CDD505-2E9C-101B-9397-08002B2CF9AE}" pid="24" name="Objective-Connect Creator">
    <vt:lpwstr/>
  </property>
  <property fmtid="{D5CDD505-2E9C-101B-9397-08002B2CF9AE}" pid="25" name="ContentTypeId">
    <vt:lpwstr>0x0101009A6497B4048FD542B4452E32DDAB8F37</vt:lpwstr>
  </property>
  <property fmtid="{D5CDD505-2E9C-101B-9397-08002B2CF9AE}" pid="26" name="_dlc_DocIdItemGuid">
    <vt:lpwstr>d599647f-a01c-4738-afcc-219223bc8cad</vt:lpwstr>
  </property>
  <property fmtid="{D5CDD505-2E9C-101B-9397-08002B2CF9AE}" pid="27" name="Objective-IMM (prev DLM)">
    <vt:lpwstr/>
  </property>
  <property fmtid="{D5CDD505-2E9C-101B-9397-08002B2CF9AE}" pid="28" name="Objective-QM Type">
    <vt:lpwstr>Form</vt:lpwstr>
  </property>
  <property fmtid="{D5CDD505-2E9C-101B-9397-08002B2CF9AE}" pid="29" name="Objective-Revision Number">
    <vt:lpwstr/>
  </property>
  <property fmtid="{D5CDD505-2E9C-101B-9397-08002B2CF9AE}" pid="30" name="Objective-Approved for External Publication">
    <vt:lpwstr>Yes</vt:lpwstr>
  </property>
  <property fmtid="{D5CDD505-2E9C-101B-9397-08002B2CF9AE}" pid="31" name="Objective-Internal Author">
    <vt:lpwstr>Barney Lewis</vt:lpwstr>
  </property>
  <property fmtid="{D5CDD505-2E9C-101B-9397-08002B2CF9AE}" pid="32" name="Objective-Date last reviewed">
    <vt:filetime>2026-04-28T16:00:00Z</vt:filetime>
  </property>
  <property fmtid="{D5CDD505-2E9C-101B-9397-08002B2CF9AE}" pid="33" name="Objective-RMS Default Name">
    <vt:lpwstr/>
  </property>
  <property fmtid="{D5CDD505-2E9C-101B-9397-08002B2CF9AE}" pid="34" name="Objective-RMS Tags">
    <vt:lpwstr/>
  </property>
  <property fmtid="{D5CDD505-2E9C-101B-9397-08002B2CF9AE}" pid="35" name="Objective-Approval History">
    <vt:lpwstr/>
  </property>
  <property fmtid="{D5CDD505-2E9C-101B-9397-08002B2CF9AE}" pid="36" name="Objective-Comment">
    <vt:lpwstr/>
  </property>
  <property fmtid="{D5CDD505-2E9C-101B-9397-08002B2CF9AE}" pid="37" name="ClassificationContentMarkingHeaderShapeIds">
    <vt:lpwstr>4602ea77,14b4f14d,48b48c2f</vt:lpwstr>
  </property>
  <property fmtid="{D5CDD505-2E9C-101B-9397-08002B2CF9AE}" pid="38" name="ClassificationContentMarkingHeaderFontProps">
    <vt:lpwstr>#a80000,14,Aptos</vt:lpwstr>
  </property>
  <property fmtid="{D5CDD505-2E9C-101B-9397-08002B2CF9AE}" pid="39" name="ClassificationContentMarkingHeaderText">
    <vt:lpwstr>OFFICIAL</vt:lpwstr>
  </property>
  <property fmtid="{D5CDD505-2E9C-101B-9397-08002B2CF9AE}" pid="40" name="ClassificationContentMarkingFooterShapeIds">
    <vt:lpwstr>9123fa6,b928263,65f0c2c0</vt:lpwstr>
  </property>
  <property fmtid="{D5CDD505-2E9C-101B-9397-08002B2CF9AE}" pid="41" name="ClassificationContentMarkingFooterFontProps">
    <vt:lpwstr>#a80000,14,Aptos</vt:lpwstr>
  </property>
  <property fmtid="{D5CDD505-2E9C-101B-9397-08002B2CF9AE}" pid="42" name="ClassificationContentMarkingFooterText">
    <vt:lpwstr>OFFICIAL</vt:lpwstr>
  </property>
</Properties>
</file>